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notesSlides/notesSlide8.xml" ContentType="application/vnd.openxmlformats-officedocument.presentationml.notesSlide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60" r:id="rId5"/>
    <p:sldId id="262" r:id="rId6"/>
    <p:sldId id="266" r:id="rId7"/>
    <p:sldId id="267" r:id="rId8"/>
    <p:sldId id="268" r:id="rId9"/>
    <p:sldId id="263" r:id="rId10"/>
    <p:sldId id="271" r:id="rId11"/>
    <p:sldId id="274" r:id="rId12"/>
    <p:sldId id="275" r:id="rId13"/>
    <p:sldId id="273" r:id="rId14"/>
    <p:sldId id="261" r:id="rId15"/>
    <p:sldId id="276" r:id="rId16"/>
    <p:sldId id="264" r:id="rId17"/>
    <p:sldId id="265" r:id="rId18"/>
    <p:sldId id="289" r:id="rId19"/>
    <p:sldId id="281" r:id="rId20"/>
    <p:sldId id="285" r:id="rId21"/>
    <p:sldId id="283" r:id="rId22"/>
    <p:sldId id="284" r:id="rId23"/>
    <p:sldId id="286" r:id="rId24"/>
    <p:sldId id="288" r:id="rId25"/>
    <p:sldId id="290" r:id="rId26"/>
    <p:sldId id="301" r:id="rId27"/>
    <p:sldId id="302" r:id="rId28"/>
    <p:sldId id="303" r:id="rId29"/>
    <p:sldId id="304" r:id="rId30"/>
    <p:sldId id="305" r:id="rId31"/>
    <p:sldId id="306" r:id="rId32"/>
    <p:sldId id="300" r:id="rId33"/>
    <p:sldId id="308" r:id="rId34"/>
    <p:sldId id="309" r:id="rId35"/>
    <p:sldId id="310" r:id="rId36"/>
    <p:sldId id="312" r:id="rId37"/>
    <p:sldId id="313" r:id="rId38"/>
    <p:sldId id="315" r:id="rId39"/>
    <p:sldId id="314" r:id="rId40"/>
    <p:sldId id="307" r:id="rId41"/>
    <p:sldId id="318" r:id="rId42"/>
    <p:sldId id="319" r:id="rId43"/>
    <p:sldId id="277" r:id="rId44"/>
    <p:sldId id="316" r:id="rId45"/>
    <p:sldId id="317" r:id="rId46"/>
    <p:sldId id="259" r:id="rId4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8004"/>
    <a:srgbClr val="A57E34"/>
    <a:srgbClr val="3D2F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2T22:14:47.640"/>
    </inkml:context>
    <inkml:brush xml:id="br0">
      <inkml:brushProperty name="width" value="0.35" units="cm"/>
      <inkml:brushProperty name="height" value="0.35" units="cm"/>
      <inkml:brushProperty name="color" value="#FF4E00"/>
      <inkml:brushProperty name="inkEffects" value="rainbow"/>
      <inkml:brushProperty name="anchorX" value="-4.06955E6"/>
      <inkml:brushProperty name="anchorY" value="-2.47559E6"/>
      <inkml:brushProperty name="scaleFactor" value="0.5"/>
    </inkml:brush>
  </inkml:definitions>
  <inkml:trace contextRef="#ctx0" brushRef="#br0">1962 39943 8544,'19'21'-5,"42"40"-12,10 9-1,1-4 1,1-2 0,1-2-1,1-3 1,1-3 0,1-1 17,-1-5 0,1-3 0,0-1 0,2-3 0,1-2 0,0-3 0,0-3 0,10 2 0,0-3 0,1-4 0,1-3 0,0-4 0,2-4 16,0-6 0,1-6 0,0-4 1,2-2-1,-1-1 0,1 2 0,-11 0 1,0 0-1,1 0 0,0-1 0,0-1 1,1 1-1,1 0-16,6-1 0,1 0 0,1 0 0,0 0 0,1 0 0,0 0 0,1 0 0,-11 0 0,0 0 0,0 0 0,1 0 0,0 0 0,1 0 0,0 0 0,2 0 0,-4 0 0,1 0 0,0 0 0,2 0 0,-1 0 0,1 0 0,0 0 0,0 0 0,-1 0 0,-1 0 0,0 0 0,0 0 0,-1 0 0,1 0 0,0 0 0,0 0 0,0 0 0,1 0 0,4 0 0,-1 0 0,1-1 0,1 1 0,-1 0 0,1 0 0,0 0 0,0 0 0,0 1 0,0-1 0,2 1 0,-1-1 0,0 1 0,0 0 0,1 0 0,-1 0 0,1 1 0,-1 0-14,1 0 1,1 1 0,-1 1 0,0 0 0,1 0-1,-1 0 1,0-1 0,1-2 0,-1 0 0,-1-2 0,1-2-1,-1 0 1,0-1 0,0 0 0,0-1 0,1 0-1,-1 0 1,0 0 13,2 1 0,-1 1 0,1 1 0,0-1 0,-1 0 0,1-2 0,-1-3 0,0-2 0,-1-4 0,0-4 0,0-3 0,0-3 0,-18 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0:52:18.277"/>
    </inkml:context>
    <inkml:brush xml:id="br0">
      <inkml:brushProperty name="width" value="0.025" units="cm"/>
      <inkml:brushProperty name="height" value="0.025" units="cm"/>
      <inkml:brushProperty name="color" value="#FF0066"/>
    </inkml:brush>
  </inkml:definitions>
  <inkml:trace contextRef="#ctx0" brushRef="#br0">706 0 24575,'-47'62'0,"0"0"0,-3 0 0,2-4 0,-11 14 0,24-33 0,-1 0 0,-1 4 0,2-1 0,-31 24 0,8-1 0,7-24 0,12-2 0,9-21 0,-7 25 0,6-10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0:52:52.514"/>
    </inkml:context>
    <inkml:brush xml:id="br0">
      <inkml:brushProperty name="width" value="0.025" units="cm"/>
      <inkml:brushProperty name="height" value="0.025" units="cm"/>
      <inkml:brushProperty name="color" value="#FF0066"/>
    </inkml:brush>
  </inkml:definitions>
  <inkml:trace contextRef="#ctx0" brushRef="#br0">706 0 24575,'-47'62'0,"0"0"0,-3 0 0,2-4 0,-11 14 0,24-33 0,-1 0 0,-1 4 0,2-1 0,-31 24 0,8-1 0,7-24 0,12-2 0,9-21 0,-7 25 0,6-10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0:52:59.606"/>
    </inkml:context>
    <inkml:brush xml:id="br0">
      <inkml:brushProperty name="width" value="0.025" units="cm"/>
      <inkml:brushProperty name="height" value="0.025" units="cm"/>
      <inkml:brushProperty name="color" value="#FF0066"/>
    </inkml:brush>
  </inkml:definitions>
  <inkml:trace contextRef="#ctx0" brushRef="#br0">706 0 24575,'-47'62'0,"0"0"0,-3 0 0,2-4 0,-11 14 0,24-33 0,-1 0 0,-1 4 0,2-1 0,-31 24 0,8-1 0,7-24 0,12-2 0,9-21 0,-7 25 0,6-10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0:52:07.732"/>
    </inkml:context>
    <inkml:brush xml:id="br0">
      <inkml:brushProperty name="width" value="0.025" units="cm"/>
      <inkml:brushProperty name="height" value="0.025" units="cm"/>
      <inkml:brushProperty name="color" value="#FF0066"/>
    </inkml:brush>
  </inkml:definitions>
  <inkml:trace contextRef="#ctx0" brushRef="#br0">706 0 24575,'-47'62'0,"0"0"0,-3 0 0,2-4 0,-11 14 0,24-33 0,-1 0 0,-1 4 0,2-1 0,-31 24 0,8-1 0,7-24 0,12-2 0,9-21 0,-7 25 0,6-10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0:52:18.277"/>
    </inkml:context>
    <inkml:brush xml:id="br0">
      <inkml:brushProperty name="width" value="0.025" units="cm"/>
      <inkml:brushProperty name="height" value="0.025" units="cm"/>
      <inkml:brushProperty name="color" value="#FF0066"/>
    </inkml:brush>
  </inkml:definitions>
  <inkml:trace contextRef="#ctx0" brushRef="#br0">706 0 24575,'-47'62'0,"0"0"0,-3 0 0,2-4 0,-11 14 0,24-33 0,-1 0 0,-1 4 0,2-1 0,-31 24 0,8-1 0,7-24 0,12-2 0,9-21 0,-7 25 0,6-10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0:52:52.514"/>
    </inkml:context>
    <inkml:brush xml:id="br0">
      <inkml:brushProperty name="width" value="0.025" units="cm"/>
      <inkml:brushProperty name="height" value="0.025" units="cm"/>
      <inkml:brushProperty name="color" value="#FF0066"/>
    </inkml:brush>
  </inkml:definitions>
  <inkml:trace contextRef="#ctx0" brushRef="#br0">706 0 24575,'-47'62'0,"0"0"0,-3 0 0,2-4 0,-11 14 0,24-33 0,-1 0 0,-1 4 0,2-1 0,-31 24 0,8-1 0,7-24 0,12-2 0,9-21 0,-7 25 0,6-10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0:52:59.606"/>
    </inkml:context>
    <inkml:brush xml:id="br0">
      <inkml:brushProperty name="width" value="0.025" units="cm"/>
      <inkml:brushProperty name="height" value="0.025" units="cm"/>
      <inkml:brushProperty name="color" value="#FF0066"/>
    </inkml:brush>
  </inkml:definitions>
  <inkml:trace contextRef="#ctx0" brushRef="#br0">706 0 24575,'-47'62'0,"0"0"0,-3 0 0,2-4 0,-11 14 0,24-33 0,-1 0 0,-1 4 0,2-1 0,-31 24 0,8-1 0,7-24 0,12-2 0,9-21 0,-7 25 0,6-10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0:52:07.732"/>
    </inkml:context>
    <inkml:brush xml:id="br0">
      <inkml:brushProperty name="width" value="0.025" units="cm"/>
      <inkml:brushProperty name="height" value="0.025" units="cm"/>
      <inkml:brushProperty name="color" value="#FF0066"/>
    </inkml:brush>
  </inkml:definitions>
  <inkml:trace contextRef="#ctx0" brushRef="#br0">706 0 24575,'-47'62'0,"0"0"0,-3 0 0,2-4 0,-11 14 0,24-33 0,-1 0 0,-1 4 0,2-1 0,-31 24 0,8-1 0,7-24 0,12-2 0,9-21 0,-7 25 0,6-10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0:52:18.277"/>
    </inkml:context>
    <inkml:brush xml:id="br0">
      <inkml:brushProperty name="width" value="0.025" units="cm"/>
      <inkml:brushProperty name="height" value="0.025" units="cm"/>
      <inkml:brushProperty name="color" value="#FF0066"/>
    </inkml:brush>
  </inkml:definitions>
  <inkml:trace contextRef="#ctx0" brushRef="#br0">706 0 24575,'-47'62'0,"0"0"0,-3 0 0,2-4 0,-11 14 0,24-33 0,-1 0 0,-1 4 0,2-1 0,-31 24 0,8-1 0,7-24 0,12-2 0,9-21 0,-7 25 0,6-10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0:52:52.514"/>
    </inkml:context>
    <inkml:brush xml:id="br0">
      <inkml:brushProperty name="width" value="0.025" units="cm"/>
      <inkml:brushProperty name="height" value="0.025" units="cm"/>
      <inkml:brushProperty name="color" value="#FF0066"/>
    </inkml:brush>
  </inkml:definitions>
  <inkml:trace contextRef="#ctx0" brushRef="#br0">706 0 24575,'-47'62'0,"0"0"0,-3 0 0,2-4 0,-11 14 0,24-33 0,-1 0 0,-1 4 0,2-1 0,-31 24 0,8-1 0,7-24 0,12-2 0,9-21 0,-7 25 0,6-10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3T20:31:09.082"/>
    </inkml:context>
    <inkml:brush xml:id="br0">
      <inkml:brushProperty name="width" value="0.2" units="cm"/>
      <inkml:brushProperty name="height" value="1.2" units="cm"/>
      <inkml:brushProperty name="color" value="#FFFFFF"/>
      <inkml:brushProperty name="inkEffects" value="pencil"/>
    </inkml:brush>
  </inkml:definitions>
  <inkml:trace contextRef="#ctx0" brushRef="#br0">1 0 16383,'0'0'0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0:52:59.606"/>
    </inkml:context>
    <inkml:brush xml:id="br0">
      <inkml:brushProperty name="width" value="0.025" units="cm"/>
      <inkml:brushProperty name="height" value="0.025" units="cm"/>
      <inkml:brushProperty name="color" value="#FF0066"/>
    </inkml:brush>
  </inkml:definitions>
  <inkml:trace contextRef="#ctx0" brushRef="#br0">706 0 24575,'-47'62'0,"0"0"0,-3 0 0,2-4 0,-11 14 0,24-33 0,-1 0 0,-1 4 0,2-1 0,-31 24 0,8-1 0,7-24 0,12-2 0,9-21 0,-7 25 0,6-10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0:52:07.732"/>
    </inkml:context>
    <inkml:brush xml:id="br0">
      <inkml:brushProperty name="width" value="0.025" units="cm"/>
      <inkml:brushProperty name="height" value="0.025" units="cm"/>
      <inkml:brushProperty name="color" value="#FF0066"/>
    </inkml:brush>
  </inkml:definitions>
  <inkml:trace contextRef="#ctx0" brushRef="#br0">706 0 24575,'-47'62'0,"0"0"0,-3 0 0,2-4 0,-11 14 0,24-33 0,-1 0 0,-1 4 0,2-1 0,-31 24 0,8-1 0,7-24 0,12-2 0,9-21 0,-7 25 0,6-10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0:52:18.277"/>
    </inkml:context>
    <inkml:brush xml:id="br0">
      <inkml:brushProperty name="width" value="0.025" units="cm"/>
      <inkml:brushProperty name="height" value="0.025" units="cm"/>
      <inkml:brushProperty name="color" value="#FF0066"/>
    </inkml:brush>
  </inkml:definitions>
  <inkml:trace contextRef="#ctx0" brushRef="#br0">706 0 24575,'-47'62'0,"0"0"0,-3 0 0,2-4 0,-11 14 0,24-33 0,-1 0 0,-1 4 0,2-1 0,-31 24 0,8-1 0,7-24 0,12-2 0,9-21 0,-7 25 0,6-10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0:52:52.514"/>
    </inkml:context>
    <inkml:brush xml:id="br0">
      <inkml:brushProperty name="width" value="0.025" units="cm"/>
      <inkml:brushProperty name="height" value="0.025" units="cm"/>
      <inkml:brushProperty name="color" value="#FF0066"/>
    </inkml:brush>
  </inkml:definitions>
  <inkml:trace contextRef="#ctx0" brushRef="#br0">706 0 24575,'-47'62'0,"0"0"0,-3 0 0,2-4 0,-11 14 0,24-33 0,-1 0 0,-1 4 0,2-1 0,-31 24 0,8-1 0,7-24 0,12-2 0,9-21 0,-7 25 0,6-10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0:52:59.606"/>
    </inkml:context>
    <inkml:brush xml:id="br0">
      <inkml:brushProperty name="width" value="0.025" units="cm"/>
      <inkml:brushProperty name="height" value="0.025" units="cm"/>
      <inkml:brushProperty name="color" value="#FF0066"/>
    </inkml:brush>
  </inkml:definitions>
  <inkml:trace contextRef="#ctx0" brushRef="#br0">706 0 24575,'-47'62'0,"0"0"0,-3 0 0,2-4 0,-11 14 0,24-33 0,-1 0 0,-1 4 0,2-1 0,-31 24 0,8-1 0,7-24 0,12-2 0,9-21 0,-7 25 0,6-10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11:00.23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1766 235 24575,'-97'0'0,"0"0"0,25 0 0,7 0 0,-22 0 0,22-2 0,-1-4 0,-3-5 0,-5 0 0,-3 4 0,-12 5 0,11 2 0,-16 0 0,-4 0 0,0 0 0,46 0 0,0 0 0,1 1 0,1 0 0,-48 6 0,18 6 0,8 13 0,18-13 0,23 22 0,44-24 0,39 8 0,33-8 0,-28-10 0,4-2 0,5 1 0,3 0 0,5 0 0,2 0 0,10 0 0,2 0-197,6 1 0,2-2 1,-28-1-1,1-2 0,1-1 175,1 0 0,2-1 0,-2-2 0,0-2 0,0-2 0,-1-1 22,-4-1 0,-1-2 0,0 0 0,23-9 0,-2 0-10,-6 5 1,-3 1 0,-10-2 0,-4 1 9,-9 6 0,-3 1 0,29-13 0,-14 7 0,-32 8 0,1 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11:42.42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0 24575,'0'0'0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18:26.749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2426 5089 24575,'-24'-97'0,"-1"0"0,0 1 0,1-1 0,-1 0 0,0 0 0,5 4 0,0 1 0,1 1 0,1-1 0,1 1 0,0 1 0,3 4 0,0 0 0,1 1 0,0 0 0,2 1 0,0 1 0,0-12 0,1 1 0,2 0 0,0 2 0,-1 1 0,2 5 0,-1 0 0,1 2 0,0 1 0,2 1 0,-1-10 0,1 1 0,1 2 0,-1 2 0,-1-15 0,-1 3 0,0 4 0,0 11 0,-2 2 0,1 2 0,1 3 0,0 0 0,0 2-430,-2 3 1,-1 0 0,2 0 0,3 0 0,1-2 0,0 1 429,2-5 0,-1-1 0,2 0 0,0 3 0,0 0 0,1 0 0,0-4 0,0 0 0,0 4 0,0-14 0,0 6 0,1 6 0,-2 32 0,-17 133 0,3-17 0,-3 12 0,-1 8 0,6-17 0,0 5 0,0 3 0,-1 3 0,-3 1 0,-2-2 0,-2 2 0,-2 3 0,-1 0 0,2 1 0,1 0 0,1 3 0,1 0 0,1 1 0,0 1 0,1-1 0,0 1-426,0-1 0,1 1 1,0 0-1,0 0 0,2-1 1,1 1-1,2-3 0,1 0 1,1 0-1,1 0 0,0-1 1,2 0 425,1-2 0,1 0 0,0 0 0,2-1 0,0-1 0,-1 0 0,1 8 0,1 0 0,0-1 0,0-2 0,0 0 0,1-4 0,-1-1 0,2 0 0,-1-2 0,0-2 0,0 11 0,0-1 0,0-2 0,0-3 112,0 14 0,0-3 0,0-3 0,1-10 0,0-1 1,1-5-113,4 15 0,1-5 0,2-11 0,4-6 0,5-17 0,3-5 0,19 32 0,-1-36 0,6-18 0,1-21 0,9-14 0,-5-4 0</inkml:trace>
  <inkml:trace contextRef="#ctx0" brushRef="#br0" timeOffset="747">1349 699 24575,'-14'92'0,"1"1"0,0-1 0,0 0 0,0 1 0,3-2 0,1 0 0,1 0 0,2 0 0,0 2 0,2 5 0,1 0 0,1 1 0,1 1 0,0 2 0,1-12 0,0 1 0,0 1 0,2 0 0,0 0 0,1-1 0,1-2 0,1-1 0,0 0 0,2 0 0,-1 0 0,1 1-729,1 1 1,0 1-1,1 0 1,0 0-1,0-1 1,1-1-1,1 12 1,0-1 0,1-1-1,0 0 1,-2-2 728,0-4 0,-1-1 0,0 0 0,0-1 0,0-1 0,0-4 0,0-1 0,0 0 0,-1-1 0,-2-2 0,1 14 0,-2-2 0,-1-2 0,0-2 0,0-10 0,1-2 0,-1-2 0,-2-3 221,-1 13 0,-1-3 1,-1-3-1,1-9 1,-2-1-1,0-2-221,-2 23 0,-5-6 0,-4-20 0,-7-10 716,-39 10 0,-6-34-716,-7-18 0,7-35 0,13-43 0,29 0 0,6-12 0,6 4 0,3-7 0,1-2 0,2-9 0,1-2 0,0-2-305,2 19 1,0-2 0,1-1 0,0-1 0,-1-7 0,1-2 0,1-1 0,-2-1 304,1 12 0,0-1 0,-1-1 0,1-1 0,0-1 0,0-8 0,1 0 0,0-2 0,-1-1 0,1-1-55,-1 7 0,0-2 1,-1-1-1,1 0 1,0-1-1,0 1 1,0 1-1,1-1 0,0 1 1,-1-1-1,1-1 1,0 0 54,-1-6 0,1-1 0,-1-1 0,1 0 0,0 0 0,2 2 0,1 5 0,1 1 0,0 0 0,1 1 0,1 1 0,0 0 0,0 3 0,1 0 0,0 1 0,1 1 0,0 2 0,2 1 0,2-6 0,1 2 0,1 2 0,2 2 0,1 2-8,4-8 1,2 1-1,0 5 1,1 6-1,2 0 1,-1 5 0,3 9 7,8-3 0,0 12 0,7 1 0,-17 58 0,-2 46 0,-4 46 0,-13-33 0,-2 8 0,0 5 0,0-5 0,1 5 0,-1 2 0,-1 3 0,0 11 0,-1 4 0,-1 2 0,0 2-97,-1-11 1,-1 2 0,-1 2-1,1 1 1,0-1 0,0 2-1,0 0 1,0 1 0,0 0-1,0 0 97,0 1 0,0 1 0,1-1 0,-1 1 0,-1-2 0,-1-2 0,-1 0 0,1-1 0,-2 0 0,2 0 0,-1 0 0,0 0 0,1 0 0,-1-2 0,1 0 0,-1-7 0,0 0 0,0-1 0,0-2 0,2-1 305,0 11 0,1-2 1,0-2-1,1-3 0,-1-8 1,0-1-1,0-3 0,0-2-305,0 8 0,0-4 0,0-3 0,0 15 0,0-7 299,0-15 1,0-7-300,0 17 0,0-83 0,-9 7 0,-2-35 0</inkml:trace>
  <inkml:trace contextRef="#ctx0" brushRef="#br0" timeOffset="2534">1701 1366 24575,'-18'87'0,"0"1"0,0 0 0,5 7 0,2 2 0,2 5 0,3-8 0,1 3 0,1 4 0,0 3 0,1-22 0,1 3 0,0 2 0,0 1 0,0 0 0,0-2 0,-1 1 0,0-1 0,0 0 0,0 0 0,0 1 0,0 0-614,0 3 0,0 1 0,-1 1 0,1-1 0,0-1 0,0-2 0,-1 6 0,0-1 0,1-1 0,-1-3 0,1-2 614,0 9 0,0-3 0,0-3 0,-1-3 0,-1 10 0,-1-5 0,0-7 0,0 6 0,-1-12 0,-11 19 979,-1-52 1,-1-33-980,0-33 0,12-31 0,5-17 0,0 2 0,1-7 0,1-4 0,0 5 0,1-3 0,0-4 0,1-2-237,-1 3 0,0-3 0,1-3 0,1 0 0,1-1 0,3-4 0,1-2 0,2-1 1,0 0-1,2-1 237,0-3 0,2 0 0,1-1 0,2 0 0,2 0 0,-1 13 0,3 0 0,1 0 0,1 0 0,2 0 0,0 1 0,2 0 0,1 0 0,2 0 0,0 1 0,0 1 0,1 3 0,3-8 0,1 2 0,0 2 0,1 1 0,-1 2 0,5-12 0,1 1 0,-1 4 0,0 7 0,0 4 0,0 6 0,-4 10 0,-5 9 0,-1 15 0,3 24 0,-23 62 0,-9 47 0,-14-27 0,-8 11 0,-3 6 0,2-2 0,-2 4 0,-3 4 0,0 2 0,0-9 0,-1 2 0,-1 1 0,-1 3 0,-2 1-104,2-3 0,-3 2 0,0 1 1,-1 2-1,0-1 0,2-2 0,1-4 1,1-1-1,0-1 0,0 1 0,1-1 1,0 1 103,0 0 0,0 2 0,0-1 0,0 0 0,1-2 0,1-1 0,-2 7 0,0-1 0,0-1 0,2-2 0,0-1 0,5-8 0,0-1 0,1-2 0,1-1 0,-1-3 0,-2 7 0,0-3 0,1-2 0,1-4-282,-2 6 1,2-5 0,2-5 281,0 6 0,1-18 750,2-35 0,28-86 0,17-49-750,-11 43 0,2-7 0,2-4 0,0-3 0,1 3 0,0-4 0,2-2 0,1-2 0,2-1 0,0 5 0,2-3 0,2 0 0,0-2 0,1 0 0,1 1 0,-3 9 0,0 0 0,1-1 0,0 1 0,1-1 0,0 0 0,0 1-248,0-2 0,1 0 1,1 0-1,-1 0 0,1 1 1,0 1-1,1 1 0,4-7 1,1 1-1,0 0 0,0 2 1,0 2-1,1 1 248,3-6 0,2 0 0,-1 3 0,-1 4 0,-1 5 0,10-16 0,-2 8 0,-1 14 0,1 17 0,-4 15 0,10 12 1130,-44 52 1,-12 17-1,-6 14-1130,-4 9 0,-3 9 0,-7 6 0,-7 4 0,-8 6 0,-3 5 0,-3 4 0,11-25 0,-1 4 0,-2 1 0,-2 3 0,0 1 0,0 0 0,-1 0 0,-3 4 0,-1 2 0,-1 0 0,-1 0 0,0 1 0,0 0 0,0 0-233,3-9 0,0 1 1,0-1-1,-1 1 1,1 0-1,-1-1 1,0 1-1,1-1 1,-1-1-1,1 1 1,-1-1-1,1 0 1,-1 0-1,1 0 1,0-1-1,0 0 233,-5 8 0,1 0 0,-1 0 0,1 0 0,0-2 0,0-1 0,2-1 0,-4 6 0,1-2 0,1 0 0,0-2 0,0-2 0,0-1 0,-5 6 0,1-2 0,0-1 0,0-3 0,2-4 0,-2 4 0,1-2 0,2-5 0,1-6 97,-1-3 0,1-6 0,3-6 1,-4 4-1,5-14-97,5-25 0,20-64 0,9-17 0,8-15 0,12-9 0,9-11 0,2-8 0,-7 15 0,2-6 0,1-4 0,2-2 0,2 1 0,0 13 0,2-1 0,1 0 0,2 0 0,1-1 0,1 0-13,-2 9 1,1-1 0,1 0 0,1 0-1,1 0 1,0 1 0,0 2 0,5-8-1,1 2 1,1 0 0,0 1 0,1 1 0,0 0 12,0 2 0,-1-1 0,2 1 0,0 2 0,0 3 0,1 5 0,14-13 0,0 4 0,2 6 0,0 10 0,8 6 0,1 10 0,-3 7 0,11-1 0,-8 21 43,8 60 0,-50-2 1,-8 11-44,-8 29 0,-13 14 0,-9-2 0,-7 9 0,-5 3 0,1-10 0,-4 4 0,-2 2 0,-2 2 0,2-9 0,-1 2 0,-2 1 0,-2 1 0,-2 0 91,2-11 1,-3 1-1,-1 1 1,-1-1 0,0 0-1,-1 0 1,1-2 0,-1-1-1,-1 0 1,0 1 0,0-1-1,-1 0-91,-2 2 0,1 2 0,-1-1 0,-1 0 0,0-2 0,-1-3 0,-4 6 0,-1-2 0,-1-3 0,1-1 0,-1-4 0,-7 8 0,0-4 0,0-3 0,2-4 0,-7 5 0,2-6 0,2-11 0,0-5 0,3-21 0,-9-35 0,51-48 0,16-30 0,6-7 0,2 3 0,4-7 0,5-4 0,2-2 0,-4 19 0,1-2 0,3-2 0,1-1 0,1-2 0,3 0-81,2 0 0,2-2 0,2-1 0,2-1 0,0 0 0,1 0 0,0 1 0,1-2 0,1 0 0,1-1 0,0 1 0,1 0 0,0-1 0,1 0 81,-3 8 0,0-1 0,1 0 0,0 0 0,0 0 0,1 0 0,0 1 0,-1 0 0,0 2 0,0 0 0,-1 0 0,1 1 0,0 0 0,0 0 0,0 1 0,-1 0 0,5-9 0,0 0 0,0-1 0,0 2 0,-1 1 0,-2 3 0,0 2 0,5-11 0,-1 2 0,-1 3 0,-2 4 0,-4 5 0,8-19 0,-5 7 0,-4 9 0,9-4 0,-24 36 0,-79 99 0,15-9 0,-8 10 0,-2 8 0,0 9 0,-3 8 0,-3 7 0,-3 2 0,7-14 0,-4 2 0,-2 4 0,-1 1 0,0 1 0,2 1 0,6-6 0,0 1 0,1 2 0,-1 0 0,1 1 0,0 0 0,1 0-19,0 1 0,1 1 0,0 1 0,0-1 1,1 1-1,1-1 0,0 0 0,2-3 0,1-1 1,0 0-1,1 0 0,1 0 0,0-1 1,2-1 18,-3 8 0,0 0 0,2 0 0,1-2 0,1-2 0,3-4 0,-8 16 0,3-4 0,3-4 0,4-6 0,2 0 0,4-6 0,6-13 0,-3 13-310,65-150 1,-3 5 0,9-16 0,4-8 309,-7 17 0,2-5 0,3-4 0,1-3 0,0 0 0,-4 7 0,0-2 0,0-2 0,1-1 0,0 0 0,1 0 0,-5 9 0,1-1 0,0 0 0,0-1 0,0 0 0,1 1 0,-1 0 0,0 0 0,1 0 0,-1 0 0,1 1 0,-1-1 0,0 1 0,0 0 117,-1 3 1,-1-1 0,1 0 0,-1 0-1,0 2 1,-1 1 0,1 2 0,2-3-1,-1 2 1,1 1 0,-1 1 0,-1 2-1,0 1-117,3-6 0,0 1 0,0 2 0,-2 3 0,-2 5 0,11-16 0,-3 7 0,-5 9 0,-3 7 0,-6 11 0,4 4 0,-45 93 0,-14-6 0,-9 10 0,-1 4 0,-6 11 0,-4 5 0,-2 1 0,-4 1 0,-3 4 0,-3 2 0,-1 1 0,1 1 0,8-9 0,0 1 0,-1 0 0,1 1 0,-1 1 0,1 0 93,-3 3 1,1 2 0,-1 0 0,1-1 0,0 0 0,2-3 0,-3 6 0,0-2 0,2-2 0,1 0 0,0-2-94,4-5 0,0-2 0,1 0 0,1-3 0,2-3 0,-12 22 0,4-5 0,3-10 0,-5 0 0,17-22 317,31-40 0,45-66 0,26-47-317,-25 37 0,5-6 0,1-4 0,1-1 0,-6 10 0,1-2 0,0-1 0,1-1 0,-1-1 0,4-9 0,0-3 0,0-2 0,1 2 0,-1 2 0,-1 7 0,0 1 0,0 1 0,0 0 0,0 2 253,-2 1 1,0 0 0,0 1 0,-1 2 0,-1 4-1,17-19 1,-1 5 0,-5 9-254,0 3 0,-5 11 0,17-11 0,-51 71 0,-10 34 0,-16 31 0,-19-14 0,-14 9 0,-3 4 0,5-4 0,-4 2 0,-2 3 0,-1 1 0,-7 8 0,-1 0 0,-2 3 0,-1 1 40,7-9 0,-1 1 0,0 1 1,0 0-1,1-1 0,4-6 1,0-1-1,2 0 0,-1 0 1,1-1-41,-10 16 0,-1 1 0,2-3 0,2-4 0,-4 7 0,2-5 0,3-8 0,-6 3 0,6-15 0,1-17-187,80-116 0,1 8 0,8-13 0,3-7 187,-7 15 0,2-5 0,2-3 0,2-2 0,0 0 0,-5 7 0,2-1 0,0 0 0,1-1 0,0-1 0,0-1 0,3-4 0,1-3 0,0 0 0,0 0 0,0 1 0,-1 3 0,3-3 0,-1 1 0,0 2 0,-1 2 0,0 2 0,6-8 0,-1 2 0,-1 3 0,-3 7 0,-4 0 0,-3 6 0,-3 16 0,17 9 0,-32 54 315,-14 38 0,-32-3 0,-13 8-315,3 0 0,-5 5 0,-3 2 0,0-2 0,-5 3 0,-1 2 0,-2 3 0,1-1 0,-3 3 0,0 2 0,-1 1 0,2 1 0,0 2 0,-1 2 0,2 1 0,-1 0 0,1-1-249,0-1 1,0 0-1,1-1 1,1 1 0,2-2-1,5-4 1,2 0 0,2 0-1,0-1 1,2-1 248,-6 12 0,0 0 0,4-2 0,3-1 0,1 10 0,5-2 0,5-1 0,8-6 0,5-1 0,3-1 0,5-10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18:56.60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139 12613 24575,'16'-73'0,"0"0"0,-4 10 0,-4 2 0,-2-35 0,-6 5 0,-8 10 0,-5 3 0,-3-3 0,3 3 0,-4 4 0,4-11 0,-5-2 0,8 35 0,1-1 0,3-2 0,1-1 0,1-5 0,1-2 0,2 1 0,0 0 0,1 0 0,0 0 0,0-1 0,0 2 0,0 5 0,0 1 0,0-2 0,0 0 0,0 2 0,0-1 0,0-1 0,0-1 0,0 2 0,0 1 0,0-2 0,0 1 0,0 0 0,0 1 0,0 3 0,0 1 0,0-34 0,0-2 0,0 9 0,0 6 0,0-6 0,-6-5 0,-1-9 0,4 41 0,0-2 0,2-2 0,2-1 0,-1 1 0,0 1 0,0-2 0,0 1 0,0 0 0,0 1 0,0-2 0,0 1 0,0 1 0,0 1 0,0-45 0,0 15 0,0 5 0,0 15 0,0 4 0,0 46 0,0 33 0,0 15 0,0 17 0,0 9 0,0 11 0,0 15 0,0 11 0,0-36 0,2 4 0,1 11 0,0 3 0,-1 13 0,1 3-164,1-25 0,1 1 0,-1 1 0,-2 1 0,-1 0 0,0 0 101,1 0 1,1 0 0,-1 0 0,-1-1-1,1-1 1,-1 1 62,1 1 0,1 0 0,-1 0 0,-2-3 0,1 0 0,0-2 0,2 30 0,0-2 0,-1-3 0,-2-3-108,1-8 0,-2-2 0,1-5 0,0 0 108,0 4 0,0-3 0,0-14 0,0-2 0,0-4 0,0-3 0,0 35 0,0-23 0,0-18 0,9-11 491,2-24 1,0-7-320,-5-25 0,-3-31-18,-3-29 0,0 28 1,0-4-155,0-13 0,0-2 0,0-5 0,0-2 0,0-4 0,0-1 0,0-2 0,2 0-176,1-1 0,0 0 0,2 1 0,1-2 176,3-5 0,2-1 0,-1 8 0,-1 1 0,2 4 0,-2 1 0,-2 4 0,-1 2 0,1 6 0,-1 1 0,0 6 0,1 3 0,13-42 0,-7 9 0,0 10 0,-9 5 0,3 9 0,-5-1 0,-2 14 0,0 2 0,0-2 0,0 4 352,0-11 0,0 11-352,0-11 0,0 12 0,0-6 0,0 8 0,0-8 0,0 3 0,0-2 0,0-11 0,0 4 0,0-9 0,0-3 0,0-8 0,0-12 0,0-5 0,0 5 0,0 3 0,0 3 0,0 5 0,0 2 0,0-3 0,0-4 0,-6-6 0,2 39 0,1-1 0,-1-4 0,1-1 0,3-4 0,0-1 0,0 1 0,0 0 0,0 3 0,0 1 0,0 0 0,0 0 0,0 3 0,0-1 0,0-1 0,0-1 0,0 3 0,0-1 0,0-9 0,0-1 0,0-2 0,0-1 0,0-5 0,0 0 0,0 2 0,0 0 0,0 1 0,0 1 0,1 4 0,-2 1 0,1 1 0,-2 2 0,0 2 0,-2 2 0,-1 3 0,-1 1 0,-4 2 0,0 0 0,3 1 0,1 1 0,-7-48 0,10 46 0,0-2 0,-4-2 0,1 1 0,0-1 0,1 1 0,-2-4 0,1 0 0,-2 0 0,0-2 0,5-4 0,0 0 0,-4-3 0,1 1 0,2 1 0,1 1 0,0 0 0,0-1 0,2-2 0,2-1 0,-1-1 0,0-1 0,0-7 0,0-1 0,0-5 0,0-2-199,0-5 0,0-1 1,0 3-1,0-1 199,0-4 0,0-1 0,0 1 0,0 1 0,-1 1 0,2 1 0,2-2 0,0 1 0,0-1 0,1 3 0,3 7 0,1 2 0,-1 0 0,-1-1 0,-1-2 0,-1 0 0,-1 0 0,0-1 0,-1-2 0,-2 2 0,1 2 0,-2 2 0,1 4 0,0 0 0,0 1 0,0 1 0,0 11 0,0 2 0,0-36 0,0 17 0,0 16 0,0 43 0</inkml:trace>
  <inkml:trace contextRef="#ctx0" brushRef="#br0" timeOffset="5492">178 148 24575,'0'70'0,"0"-8"0,0 7 0,0 14 0,0 6 0,0-16 0,0 4 0,0 1 0,-1 8 0,1 2 0,-1 2-164,-1 7 0,0 1 0,-1 1 0,1-1 0,-1 1 0,-1 0 23,2-24 1,-2 1-1,1-1 1,-1 0-1,-1 19 1,-1-1-1,0-2 101,1-9 0,1-2 0,0 0 0,-1 0 0,0 0 0,0 0-117,0-6 0,1 0 0,0 0 1,-2-3-1,0-1 0,0 0 157,-1 29 0,1-2 0,1-3 0,1-1 0,1-4 0,0-1 0,1-8 0,2-1-5,0-3 0,0-2 0,0-8 0,0-2 5,0-4 0,0-2 0,0 38 0,0-24 0,0-7 0,0-19 983,0-1 0,0-14-492,0-11 1,0-68-427,0-44 1,0 18 0,0-9-66,0 16 0,0-3 0,0-2 0,0-3 0,0-2 0,0-1-164,-1-10 0,1-2 0,1 0 0,1-1 0,2 0 0,1-2 23,-1 18 1,0-3-1,2 1 1,-1 0-1,3-22 1,1 1-1,0-1 112,2 1 1,-1 0 0,2 0 0,0 2-1,1 1 1,-1 1 28,-1 2 0,0 0 0,0 1 0,-3 7 0,0 1 0,0 0-164,1 2 0,0 0 0,-1 1 0,-3 4 0,0-1 0,0 2 113,1 0 0,1 0 1,0 3-1,-1-26 1,-2 4 50,-3 13 0,-2 5 0,1 17 0,0 5 0,0-22 0,-17 45 0,4 14 983,-15 34-492,17 5 1,2 24-1,9-1 1,0 23-343,0 10 1,0-29 0,0 2-150,0 13 0,0 3 0,0 7 0,0 2 0,0 11 0,0 3 0,2-24 0,0 3 0,1 0-164,-1 6 0,0 1 0,0 2 0,1 7 0,-1 2 0,0 0 23,-2 6 1,0 1 0,0 0-1,0 5 1,0 0 0,0 2 17,0-25 0,0 1 0,0 0 0,0 0 0,0-1 0,0 1 0,0 0 0,0 0-18,0-2 1,0 0-1,0 0 1,0 0-1,0 24 1,0-1-1,0-1 106,0-2 1,0-2-1,0 0 1,-2-6-1,0-1 1,-1 0-130,1-1 0,0 0 0,0 0 0,-3-2 0,1 0 0,0-1 107,1-1 0,1 0 0,0-1 1,0-1-1,-1-1 0,1 0 57,2-2 0,0 1 0,0-1 0,0 1 0,0 0 0,0 2 0,0 3 0,0 1 0,0 0 0,0 3 0,0 2 0,0-1 0,0 4 0,0 1 0,0 0 0,0-1 0,0 1 0,0-1 0,0-1 0,0-1 0,0 0 0,0-2 0,0 0 0,0 0 0,0 5 0,0 0 0,0-1 0,0-4 0,0-1 0,0 0 0,0-1 0,0 0 0,0 0 0,1 0 0,0 0 0,0-1 0,1-1 0,0 0 0,0 0 0,-1-1 0,1 0 0,0 0 0,1 0 0,2 1 0,0 0 0,-3 0 0,0-1 0,0 1 0,2 2 0,1 0 0,-1 0 0,0-3 0,0-1 0,1 0 0,1 2 0,1 0 0,0-1 0,-1-4 0,0-1 0,-1 1 0,0 3 0,-1 0 0,0-1 0,0-3 0,-1-1 0,-1 0 0,-1-4 0,-2-1 0,1 1 0,0 1 0,0-1 0,0 1-139,0 1 1,0 0-1,0 0 1,0-4-1,0 0 1,0-1 138,0 1 0,0-1 0,0 1 0,0 0 0,0-1 0,0 1 0,0 0 0,0-1 0,0 1 0,0 1 0,0-1 0,0 0 0,0 0 0,0 0 0,0-1 0,0 30 0,0-2 0,0-5 0,0-1 0,-1 2 0,0-1 0,-2 0 0,-1-1 0,3 5 0,-2 0 0,-3-1 0,-1-1 0,1 4 0,-1 0 0,0-30 0,0-1 0,1 1 0,2 3 0,0 0 0,1 0 0,1 3 0,0 1 0,0-1 0,-1-4 0,-1-1 0,0 1 0,0-2 0,-1-1 0,1 0 0,-2 27 0,1-1 0,-2 5 0,1 0 0,3 0 0,2 0 0,-2 1 0,-1-2 0,-1-2 0,-1 0 0,0-3 0,-1-1 0,2-7 0,1-1 0,1 9 0,0-1 0,1-9 0,2-3 245,0-3 1,0-1 0,-3-6 0,-1-3-107,1-9 1,0-3 0,-10 39 351,6-8 1,0-17-1,7 4 1,0-9-1,0-4 1,0-9 191,0-5-192,0 6 1,0-4-422,0 6 0,0-12-70,0-8 0,0-9 0,0 21 0,0-12 0,-15-50 0,-4-62 0,6 4 0,2-13 0,3 8 0,1-5 0,2-5 0,1 13 0,2-3 0,-1-2 0,1-1-110,0-8 1,0-2 0,1-1 0,0 0-1,0 13 1,0 0 0,1-1 0,0 0-1,-1 0 0,1-1 1,0-2 0,0 1 0,0 1-1,0 0 1,0-13 0,0 1 0,0 1-1,0 0-13,0 5 0,0 0 0,0 1 0,0 2 0,2 5 0,0 1 0,0 2 0,1 1-41,1-17 0,0 2 0,1 3 0,0 12 0,1 2 0,1 3 29,3-20 1,-1 8 0,-3 22 0,-1 6 134,2-22 0,-5 30 0,-2 20 0,-9 17 491,7 45 1,-7 23-247,8-8 1,2 7 0,-1 10 0,0 5-1,0 9 1,0 3 0,4 3 0,1 0-71,1 5 0,1 1 1,1-2-1,1 1-175,1 0 0,0 1 0,0-3 0,0 0 0,-1 3 0,1-1 0,0-4 0,0-2 0,0 1 0,-1-2 0,1-5 0,0-1 0,0 3 0,0 1 0,0-1 0,-1 2 0,1 5 0,0 0 0,-3-5 0,-1-1 0,1-2 0,-1-3 0,-4-6 0,0-2 0,2-6 0,-1-2 0,-1-8 0,0-2 0,5 47 0,4-13 0,8 0 0,-6-13 0,0-7 0,-2-4 0,2-2 0,-4-2 0,-9-5 0,9 5 411,4-5 1,-4-2-412,-3 2 0,-4-6 0,-2 6 0,0-4 0,0 11 0,0-18 0,0 12 0,0-21 0,0 7 0,0-4 0,0 4 0,0 1 0,0-10 0,0-2 0,0-8 0,0 0 0,0 8 0,0 5 0,0 12 0,0 1 0,0 13 0,9 6 0,4 20 0,-5-28 0,-1 4 0,-6-49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18:53.65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531 9841 24575,'-14'-74'0,"0"0"0,0 0 0,0 0 0,-1-18 0,2 1 0,1 0 0,2 1 0,0 1 0,0 0 0,-1-2 0,0-1 0,0 0 0,2-1 0,0-2 0,1 0-164,1 0 0,0-1 0,2 0 0,0 1 0,1 0 0,2 0 23,1-3 1,1 1-1,1-2 1,-1 20-1,0 0 1,0 0-1,0 0 18,0 1 0,0 0 0,0 0 0,0-2 0,0-5 0,0-1 0,1-2 0,0 1 0,0-2 0,0-1 0,1 0 0,0 0 0,2-2 0,1 0 0,1 0 0,1 0 0,2-4 0,0-1 0,2 1 0,-1-1 0,1 2 0,0 0 0,1 1 0,0 2-18,0 5 1,1 1-1,1 1 1,-1 3-1,5-19 1,1 3-1,-1 5-33,-2 15 0,-1 3 0,0 6 174,-1-7 0,0 13 0,3 6-158,-17 96 0,-3 35 0,-2 20 158,-2-7 0,-2 8 0,-2 4 0,1-14 0,-2 4 0,-2 1 0,-2 3 0,0-8 0,-2 1 0,-1 3 0,-1 0 0,2 0 0,0 1 0,0 2 0,0-1 0,0 1 0,0 0-99,0 0 1,-1 1 0,0 0-1,1 0 1,1 0 0,1 0-1,1 0 1,1 1 0,-1 0-1,1 0 31,-1 1 0,0 1 0,0-1 0,1 1 0,1-1 1,1-2-1,1-1 0,1 1 0,0-1 0,1-1 68,0-2 0,1-1 0,0 0 0,0-1 0,2-1 0,-1 16 0,1-2 0,1-1 0,1-1 131,1-9 0,1-1 1,1-2-1,0-3 1,0 12-1,1-3 1,-1-3-132,1-9 0,0-4 0,0-3 491,-2 16 1,4-10-204,16 10 205,-5-41-493,24-31 0,-16-27 0,6-23 0,-15-33 0,-5-21 0,-1 7 0,-2-8 0,-1-5 0,0 7 0,0-4 0,0-4 0,-1-2-64,0 9 0,-1-3 0,0-2 1,1-1-1,-1-2 0,-1 9 0,1-2 1,0 0-1,-1-2 0,1 0 0,0-2 64,1-5 0,0-1 0,1-1 0,-1-1 0,0 0 0,0 0 0,-1 13 0,0 0 0,-1 0 0,1 0 0,-1-1 0,1 0 0,-1 0-71,1-3 1,0 0 0,0-1 0,0 0-1,0 0 1,0 1 0,0 0 0,0 2 0,-1 0-1,0 0 1,1 1 0,-1 0 0,0 0-1,0 0-11,0-11 0,0 1 0,0 0 0,0 0 0,0 1 0,0-1 0,0 3 0,0 0 0,0 0 0,0 0 0,0 2 0,0 0-1,0 6 1,0 2 0,0-1-1,0 2 1,0 0 0,0 1-1,0-13 1,0 1 0,0 1-1,0 1 1,0 0-17,0 4 1,0 1 0,0 1-1,0 0 1,0 1 0,0 4-1,0 0 1,0 2 0,0 0-1,0 1-8,0-16 1,0 1 0,0 1-1,0 2 1,0 7 0,0 2-1,0 1 1,0 2 49,0-14 0,0 3 0,0 5 0,3-18 1,-3 96 56</inkml:trace>
  <inkml:trace contextRef="#ctx0" brushRef="#br0" timeOffset="1">252 1354 13001,'2'43'0,"1"34"0,1 3 0,-2 4 0,0-3 0,0 3 0,-2 3 0,2 2 0,-1 1-1,1-5 0,0 2 0,0 2 0,1 0 0,-1 1 0,0-1 0,0 3 0,0-1 0,0 1 0,-1 1 0,1-1 0,0 2 1,0 2 0,0 0 0,1 2 0,-1-1 0,0 0 0,0 0 0,0-2 0,0 1 0,-1-1 0,1 0 0,-1 0 0,0-1 0,-1 0 0,0-1 0,0 0 0,0-1 0,0 0 0,0 0 0,0-4 0,0 0 0,0-1 0,0 0 0,0-1 0,0-2 0,0 9 0,0-1 0,0-2 0,0-1 0,0-2 0,0 10 0,0-2 0,0-3 0,0-4 163,1 10 1,0-5 0,-3-3 0,-4-11 0,-2-2 0,-2-6 81,-5 8 1,-3-8 0,0-18 0,-5-12 245,-16-22 1,-5-69-296,22-2 1,5-13-1,1-7 1,2-9 0,2-6-88,4-1 0,1-6 0,1-3 0,1-3 1,1 12-1,0-3 0,0-1 0,1-2 1,1 0-192,0 8 0,1-1 0,0-1 0,0-1 0,0 0 0,0-2 0,1-4 0,-1-1 0,1-1 0,0 0 0,-1-1 0,1 0 11,0 12 1,0-1 0,0 1 0,0-1-1,0-1 1,0 1 0,0 0 0,0 1 0,0-1-1,1 0 1,-1 0 0,0 0 0,1 0-1,-1 1-11,1-14 0,0 0 0,0 0 0,0 1 0,0 1 0,1 0 0,-1 7 0,1 1 0,-1 1 0,1 0 0,0 1 0,1 0 56,-1 2 1,1 1 0,0 0 0,1 2 0,-1 0-1,1 2 1,1-7 0,0 3 0,0 0 0,1 2 0,-1 1 147,2-12 1,-1 1 0,-3 53-69</inkml:trace>
  <inkml:trace contextRef="#ctx0" brushRef="#br0" timeOffset="-1">335 1354 18069,'0'40'30,"0"59"42,0 2 1,0 0-73,0-13 0,0 1 0,0 0 0,0 1 0,0 0 0,0-1 0,0 1 0,0 1 0,0-1 0,0 0 0,0 1 0,0 0 0,0 1 0,0 1 0,0 0 0,0 0 0,0-1 0,0 0 0,0-4 0,0-1 0,0 0 0,0-1 0,0 1 0,0-2 0,0 16 0,0 0 0,0-2 0,0 0 0,0-2 0,0-9 0,0-1 0,0-1 0,0-2 0,0 0 0,0 12 0,0-1 0,0-3 0,0-3 327,0 14 1,0-5 0,0-18 275,0 7-603,0-147 0,0-47 0,0 25 0,0-6 0,0-6 0,0 18 0,0-6 0,0-3 0,0 0 0,0 1 0,0 3 0,0 0 0,0 0 0,0 0 0,0 0-110,0-18 1,0 0 0,0-1 0,0 0-1,1 17 1,0 1 0,1-2 0,-1 1-1,1-1 11,-1-2 1,0 0 0,0-1-1,1 1 1,-1 0 0,2 1-1,-1 1 1,1 0 0,0 0-1,-1 1-13,1-18 0,-2 1 0,0 0 0,1 2 0,0 3 0,0 1 0,-1 1 0,1 3 17,-2 7 1,0 1-1,0 2 1,0 5 0,0-5-1,0 4 1</inkml:trace>
  <inkml:trace contextRef="#ctx0" brushRef="#br0" timeOffset="9695">402 1354 17551,'6'85'105,"0"20"18,-3-27 0,-1 2 0,0 3 0,0 2 0,0 1-42,-1-4 1,0 1 0,1 2 0,-2 1 0,1 1 0,0 0 0,0 2 0,-1 2 0,1 0 0,-1 0 0,0 1 0,0 0-164,0 2 0,0 2 0,0-1 0,0 0 0,0 0 0,0-2 0,0-3 0,0-2 0,0 0 0,0-1 0,0 1 0,0-2-8,0 0 1,0-1-1,0 0 1,0-1 0,0-2-1,0 0 1,0 5 0,0-2-1,0 0 1,0-3-1,0-1-51,0 7 1,0-1-1,1-3 1,-2-3-1,1 7 1,-1-3-1,0-8 632,-1 3 1,-2-10 491,-7 24-656,-9-92 1,11-49 0,7-28-301,-1 7 0,1-7 1,1-4-1,-1-15 1,2-6-1,0-2-27,-1 13 0,1-2 0,0-2 0,1 0 0,-1-3 0,0 0 0,1-1 0,0 1-123,0-2 0,0 0 0,1-1 0,0 2 0,2-1 0,0 1 0,2 0 0,0 1 0,1 0 0,2 1 0,-1 0 0,0 2 0,0 7 0,-1 1 0,0 1 0,0 1 76,-1 6 0,1 1 0,0 1 0,-1 3 0,1-11 0,-1 3 0,1 6 374,-1-12 1,1 15 0,1 16-1,-8 88 1,3 33 0,1 18-188,-2-9 0,0 6 1,0 5-1,0-7 1,0 4-1,0 4 1,-1 2-240,0-5 1,-1 4 0,0 2-1,-1 1 1,1 0 0,-1 4-1,0 2 1,-1 0 0,1 1-1,-1 0 9,1-13 1,1 0-1,-1 0 1,0 0 0,0 0-1,-1 0 1,-1 14 0,-1-1-1,-1 1 1,1-2-1,0 0 20,1-4 1,1-1 0,0-1-1,-1 0 1,0-1 0,-1-4-1,0 0 1,0-1 0,0-1-1,1 0-40,0 16 1,2-1 0,0 0 0,-1 1-1,0-17 1,-2 0 0,1 1 0,0-1-1,0 0 11,0 0 1,0-1 0,1 0-1,-1 0 1,1 1 0,0 2-1,0 1 1,0 0 0,1 0-1,-1 0 57,1-1 0,-1 1 0,1-1 0,-1 0 0,1-1 0,1 15 0,-1 0 0,1-1 0,-1 0 42,1-3 0,0 1 0,0-2 0,0 0 0,1-7 0,0 0 0,1-2 0,1 0 128,0-5 1,2-1 0,0-1 0,1-2 0,4 19 0,0-2 0,5-2-129,4-8 0,4-3 0,1-1 0,0-4 0,3 0 0,0-1-132,3 2 0,1 1 1,-1-1-1,0-4 0,-1 0 1,0-1 131,-1-3 0,0 0 0,1-1 0,-2-2 0,0 0 0,1-1 0,15 25 0,-1-2 0,-3-8 0,1-3 245,-2-6 1,2-3 0,-4-12 0,0-4 737,16 21 0,-8-30-492,-25-34 1,-8-99-296,-6 17 1,-3-9-1,-6 8 1,-3-7 0,-2-3-75,1 9 1,-2-4 0,0-2 0,-1 0 0,0-1 0,-1-2 0,0 1 0,-1-1-232,-2-3 1,-1 0 0,-1 0-1,0-1 1,-2-2 0,0-1 0,0-1-1,-1 1 109,1-1 0,0 0 0,-1-1 0,0 2 0,-1 0 0,0 1 0,0 0 0,-1 1 0,1 2 0,0 1 0,-1 0 0,1 3 0,1 5 0,1 2 0,-1 1 0,-1 3 68,-7-15 1,0 3 0,-1 3 0,3 11 0,-1 4 0,-1 5-69,-10-7 0,-2 7-62,5 13 0,0 7 62,-24-6 0,29 74 0,17 52 0,9 4 0,3 13 0,1-13 0,0 7 0,0 1 0,0 4 0,0 1 0,0 1-123,0-20 0,0 1 0,0 0 0,0 0 0,0-1 0,0 0 0,0-1 0,0 1-5,0-1 0,0 0 1,0 0-1,0 0 1,0 25-1,0 0 1,0-1 127,0-5 0,0 0 0,0-1 0,0-4 0,0-1 0,0 0 163,0-2 1,0-1 0,0-1 0,0-2 0,0 0 0,0 0-114,0 3 1,0 0 0,0 0-1,0-2 1,0-1 0,0 1-51,0 2 0,0 0 0,0 0 0,0-2 0,0-1 0,0-1 0,0-2 0,-1 0 0,2-2 0,3-4 0,1-1 0,2-1 81,2-2 1,2-1-1,1-3 1,3 20-1,5-6-81,8-15 0,3-4 0,-9-9 0,2-6 123,21 7-123,-12-22 327,-5-12 1,-13-55 0,-6-24-132,2-16 1,-2-9-1,-3 10 1,-1-4 0,-1-4-179,-2 9 0,-2-3 0,-1-2 1,0-1-1,0-6 0,0-2 1,-1-1-1,0-1-128,-2-4 1,-1-1 0,0 0 0,-1-2-1,1 15 1,1 0 0,-2 0 0,0-2-1,-1 1 11,-3-4 1,-2-1 0,-1-1-1,1 1 1,0 0 0,1 3-1,1-1 1,0 1 0,-1-1-1,1 0 80,-2-2 0,0 0 0,0-1 1,0 1-1,1 2 0,0 5 0,1 2 1,0 0-1,0 1 0,1 1 19,-2-12 0,1 0 0,0 2 0,2 4 0,-1-14 0,2 5 0,1 5 150,-1-14 0,1 8-150,0 17 0,-1 10 0,-4 6 0,-9 26 0,9 75 0,5 25 0,4 13 0,2 14 0,-1-14 0,1 6 0,1 2 0,-1-13 0,0 2 0,0 1 0,0 3-123,-1 8 0,1 3 0,0 1 0,1 0 0,-1-2 0,1 0 0,0 1 0,1-1 0,0 3 0,1 0 0,0-1 0,2 0 0,0-6 0,0 0 0,2-1 0,2-1 51,2 0 1,3-1-1,0 0 1,-1-2 0,2 20-1,0-1 1,1-2 234,3-2 1,1-2 0,0 0 0,0-1 0,0-1 0,1 1-92,0 3 1,1 1 0,0 0 0,0-1 0,-1-1 0,-1 0-73,-1 0 0,-2 0 0,0-1 0,-1-1 0,0 0 0,-1-2 0,-1-2 0,-1-1 0,0 0 0,-1-3 0,1-1 0,-1 0-114,-1-1 1,0-1 0,-1-2 0,0-7 0,0-2 0,-1-3 113,1 17 0,-1-5 0,1-9 0,0-5 0,9 33 0,1-26 0,-9-78 0,-5-66 0,-5 3 0,-4-10 0,0 9 0,-1-5 0,-2-2 0,-2-9 0,-2-1 0,-2-2 44,-4-7 0,-2-2 1,-1-2-1,6 23 0,-2-1 1,1-1-1,0 0-44,-1-6 0,0 0 0,0-1 0,1 2 0,1 4 0,0 1 0,1 0 0,0 1 0,-4-22 0,1 0 0,0 6 0,4 19 0,-1 3 0,0 6 491,-4-4 1,0 9 174,-8-17-282,4 67 1,11 30-385,9 40 0,-3 2 0,-2 11 0,0-5 0,1 6 0,0 3 0,0 10 0,0 3 0,1 4-123,-1-11 0,1 3 0,-1 1 0,2 0 0,0 1 0,1 0 0,0 1 0,0-1 0,0-2 0,-1 0 0,0 0 0,1-1 0,0 1 0,0-1 0,1 1 0,0-1 60,0 0 1,0 0 0,0-1-1,0-1 1,0-4 0,0-1-1,0-2 1,0 0 225,0 16 1,0-2 0,0-1 0,0-4 0,0-2 0,0-2-120,-1 20 0,2-4 0,2-9 1,0-4 2,0-13 0,1-3 1,3-8-1,1-5-47,5 25 0,4-23 0,12-36 0,-14-20 0,5-26 0,-14-27 0,-6-14 0,2 5 0,1-7 0,-1-3 0,1-18 0,0-6 0,-1-3-67,0 15 0,-1-2 0,1-2 0,0 0 0,1-6 0,1-1 1,0-1-1,0 0 67,-1 14 0,0 0 0,-1-1 0,1 1 0,-1-1 0,1 2 0,0 0 0,0 1 0,1-1 0,-1-1 0,-1-2 0,1-2 0,-1 1 0,1-1 0,0 2 0,1-15 0,0 1 0,1 1 0,-1 2 0,0 5 0,-1 1 0,0 1 0,0 2 0,0 7 0,-1 1 0,0 2 0,0 2 174,0-13 1,0 4-1,0 5 1,0-12-1,-2 10-174,1 24 0,-2 7 0,1-12 0,-4 90 0,-9 69 0,6-38 0,0 10 0,-1 4 0,-1 2 0,-1 6 0,0 3 0,0-1 0,2 1 0,0 2 0,1 0 0,0 0-123,0 4 0,0 1 0,0 0 0,1-1 0,1-5 0,0 0 0,0-1 0,1 0 0,0 0 0,1 0 0,0 0 0,0 0 0,-1-5 0,0 0 0,0 0 0,1 0 79,0-2 0,2 1 0,-1-1 0,1 0 1,-1-1-1,0-1 0,1 0 0,-1 0 207,2 23 1,0-1 0,0-1 0,0-3 0,0 0 0,0-1-133,0 1 0,0 0 0,0-1 1,1-4-1,0-2 0,0 0-31,0-1 0,1 0 0,1-3 0,0-6 0,0-2 0,2-2-43,3 20 0,4-4 0,4-5 0,3-2 43,0-5 0,1-4 0,-3-10 0,1-4 0,8 26 0,-5-26 0,3-83 0,-4-61 0,-10 9 0,-3-11 0,-3 3 0,-2-8 0,-1 0 0,0 0 0,-1-1 0,1-1 50,0 17 0,1-2 0,0 0 0,0 1 0,0 0 0,0 0 0,0 1 0,0 0-50,0 1 0,0 0 0,-1 1 0,1 2 0,0-11 0,1 3 0,-2 4 0,0-15 0,-2 14 0,1 13 491,0 91 1,0 48-292,2-21 1,-4 5 0,-7 12-1,-5 4-200,-2 6 0,-1 3 0,3-19 0,0 1 0,0 2-146,1 4 1,1 1 0,-2 1 0,-1 2 0,0 1 0,0 1 145,-1 3 0,1 1 0,0 0 0,0-1 0,0 0 0,1 2 0,2 6 0,1 3 0,2-2 0,1-7 0,1-1 0,2 0 0,2-6 0,1 0 0,0-3 0,-2 21 0,0-6 0,1-12 0,-1-6 0,1-14 0,0-3 0,3 39 983,0-34-492,0-29 1,2-100-446,1 14 1,0-8-1,-1 1 1,-2-7 0,1-2-47,1-10 0,0-4 0,0-1 0,-1 14 0,0-1 0,-1-2 0,0 0-123,0-6 0,0 0 0,0-2 0,0 0 0,0-3 0,0-2 0,0 1 0,0-2 0,0-2 0,0-2 0,0 0 0,0 4 0,2 8 0,0 2 0,0 3 0,1 1-159,0-11 1,1 3 0,2 6 772,6-9 1,2 11-355,8-7 1,15 107-138,-4 43 0,-19-9 0,-2 6 0,-2 7 0,-1 5 0,-1-7 0,-2 5 0,0 3 0,-1 15 0,-1 5 0,0 1 0,-1-21 0,-1 1 0,0 1 0,0 2-123,0 6 0,0 2 0,-1 0 0,0 0 0,0-3 0,-2 0 0,1 1 0,-2-1 0,0 4 0,-1 1 0,0 0 0,-2-2 0,0-3 0,-2-1 0,0 0 0,-2-2 61,-1-4 1,-2-1 0,0-1 0,0-2 0,-3 13 0,-1-2 0,-1-4 257,2-9 1,0-2-1,-1-6 1,0 1 0,-2-11 786,-22 0-659,14-32 0,0-40-324,13-40 0,7 3 0,3-10 0,2-3 0,2-7 0,-1-1 0,0-4 0,0-2 0,0-1-141,0-10 1,0-2-1,0-2 1,0 19-1,0-2 1,0-1-1,0 0 18,0-7 0,0 0 0,0-2 0,0 0 0,0-2 0,0 0 0,0-1 0,0 0 71,0-3 1,0 0 0,0 0-1,0 2 1,0 9 0,0 0-1,0 3 1,0 1 51,0-16 0,0 3 0,0 7 491,0-11 1,0 17-1,0 17 1,0 93-337,0 57 1,0-1 0,0 13-156,0-14 0,0 5 0,0 2 0,0-15 0,0 1 0,0 2 0,0 0-123,0 6 0,0 1 0,0 0 0,0 1 0,0 2 0,0 0 0,0 0 0,0 1 0,0 0 0,0 1 0,0 0 0,0 0 0,0 2 0,0 0 0,0 1 0,0 0 49,0 4 0,0 0 0,0 0 1,0-2-1,0-10 0,0 0 1,0-3-1,0-1 74,0 16 0,0-3 0,0-4 0,0-18 0,0-2 0,0-8 0,0 1 0,0-8 0,9 19 983,11-46-492,10-19 1,14-79-394,-23 21 1,-3-6-1,0-21 1,-3-5-99,-7-9 0,-3-3 0,-2 27 0,0-1 0,-1 0-92,-1-3 0,-1-1 0,-1 3 1,1-24-1,0 3 92,0 8 0,0 5 491,3 16 1,3 7-1,14-6 1,-1 40-36,1 38 0,-9 36-456,-10 0 0,-2 7 0,1 9 0,0 4 0,0-10 0,0 4 0,0 0 0,0 0 0,0 0 0,0 2-164,0 2 0,0 1 0,0 1 0,0 7 0,0 2 0,0 0 58,0 5 0,0 2 1,0-3-1,0-6 0,0-2 1,0 0 105,0-4 0,0-2 0,0-2 0,-3 17 0,-1-6 246,1-12 1,0-5-247,-1-6 0,1-17 0,3-37 0,-4-76 0,-2-3 0,-1-10 0,-2 15 0,-1-2 0,-2-1 0,-4-7 0,-2 0 0,0-2 0,0-3 0,-1-2 0,1 1-115,1-3 0,0 1 0,-1 4 1,-5-17-1,0 8 115,7 20 0,0 12 0,-4 13 327,14 92 1,4 11 0,2 12-224,-1-2 1,1 6 0,1 3 0,1 9 0,1 2-1,0 2-104,1 6 0,1 1 0,-1 0 0,0-21 0,0 0 0,0 0 0,0 1-141,-1 1 1,0 1-1,1-1 1,-1-2-1,0 15 1,0-1-1,-1-2-1,-1-2 0,-1-1 1,-1-5-1,1 15 1,0-13 141</inkml:trace>
  <inkml:trace contextRef="#ctx0" brushRef="#br0" timeOffset="9696">531 19857 22163,'0'-43'-24,"0"-32"24,0-22 0,0-2 0,0 5 0,0 0 0,0 3 0,0-1 0,0-1 0,0-1-78,0 0 1,0-1-1,0 28 1,0 0-1,0 0 78,0-1 0,0 0 0,0 2 0,0-21 0,0 4 0,0 12 0,0 5 0,0 8 0,0 13 0,0 30 0,0 57 0,1 20 0,-2 13 0,0 19 0,-2 10 0,-1-14 0,0 6 0,-1-1 0,1-3 0,-1 1 0,-1-2 59,-4-1 0,-2 0 0,1-2 1,4-5-1,1-1 0,-1-3-59,-1-9 0,-1-2 0,0-3 0,2 17 0,-1-8 0,-10 10 53</inkml:trace>
  <inkml:trace contextRef="#ctx0" brushRef="#br0" timeOffset="9694">375 19857 22225,'0'-12'0,"-1"-40"0,2-7 0,5-4 0,5 0 326,0 3 1,4 2 0,29-31-327,8 43 0,2 42 0,-1 76 0,-6 4 0,-27 5 0,0-1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3T20:31:11.284"/>
    </inkml:context>
    <inkml:brush xml:id="br0">
      <inkml:brushProperty name="width" value="0.2" units="cm"/>
      <inkml:brushProperty name="height" value="1.2" units="cm"/>
      <inkml:brushProperty name="color" value="#FFFFFF"/>
      <inkml:brushProperty name="inkEffects" value="pencil"/>
    </inkml:brush>
  </inkml:definitions>
  <inkml:trace contextRef="#ctx0" brushRef="#br0">0 1 16383,'0'0'0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3T20:31:17.480"/>
    </inkml:context>
    <inkml:brush xml:id="br0">
      <inkml:brushProperty name="width" value="0.2" units="cm"/>
      <inkml:brushProperty name="height" value="1.2" units="cm"/>
      <inkml:brushProperty name="color" value="#FFFFFF"/>
      <inkml:brushProperty name="inkEffects" value="pencil"/>
    </inkml:brush>
  </inkml:definitions>
  <inkml:trace contextRef="#ctx0" brushRef="#br0">642 305 16383,'0'0'0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0:35:15.17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1720 988 16495,'2'99'0,"-1"-1"0,0 1 0,0-1 0,1 0 0,-1 1 0,0-1 0,0 1 0,1-1 0,-1 1 0,0-1 0,0 1 0,1-1 0,-1 1 0,-30 16 0,-7-3 0,-5-15 0,-4-28 0,-1-43 0,8-43 0,-2-32 0,-2-25 0,-2-17 0,-1-9 0,0-3 0,1 6 0,1 12 0,-6-10 0,0-13 0,-1-3 0,1 7 0,1 17 0,3 26 0,2 36 0,-10 57 0,3 44 0,3-1 0,-11 3 0,7-1 0,12-11 0,6-2 0,12-9 0,5-5 1768,3 15 0,13-13-1768,13-25 0,59-10 0,-13-12 0,6-10 0,-3-16 0,4-11 0,2-4 0,-4 3 0,3-3 0,2-4 0,-1-2 0,8-8 0,0-4 0,1-4 0,1-2-339,-8 5 1,0-3 0,1-1-1,0-2 1,0 0 0,2-1-1,1-1 1,0 0 0,-1-2-1,-1 0 339,-1 0 0,-1-2 0,-1-1 0,-1 1 0,0 1 0,-5 5 0,0 0 0,-1 1 0,-2 1 0,-1 0 0,7-9 0,-2 2 0,-3 0 0,-4 4 0,2-3 0,-4 3 0,-5 7 774,-1 3 1,-7 6-775,2-18 0,-92 104 0,-5-5 0,-12 8 0,-4 8 0,-7 7 0,-5 3 0,19-17 0,-2 2 0,-3 2 0,0 0 0,0 1 0,-3 3 0,0 1 0,0 1 0,-1 1 0,-1-1-42,-3 2 1,-2 1-1,-1 0 1,2-1-1,3-1 1,-5 4-1,2 0 1,2-2-1,2-1 42,8-7 0,2-1 0,2-1 0,4-2 0,-2 4 0,5-2 0,7-4 0,6 1 0,8-3 0,-7 27 0,20-29 0,3-17 0,6-48 0,29-20 0,16-11 0,-3 2 0,6-5 0,3-1 0,13-12 0,6-1 0,5-1 139,-7 12 0,4-1 0,2 0 0,0 0 0,-1 0 0,0-1 0,1 1 0,1 0-139,1 1 0,2 0 0,0 1 0,-3 2 0,-6 6 0,-3 1 0,0 1 0,0 2 0,13-10 0,0 3 0,-5 4 0,10-9 0,-8 9 45,12 0 0,-80 112-45,-34 11 0,-19 10 0,13-23 0,-5 3 0,-5 2 0,-3 1 0,-2-1 0,-4 2 0,-3 2 0,-2 1 0,0 1 0,4-5 0,0 2 0,-2 1 0,-1 1 0,-1 0 0,0 1-162,4-5 1,-1 1 0,-1 1 0,0 0-1,-1 0 1,1 0 0,1-1 0,-7 7 0,0 0-1,0 0 1,1-1 0,0 0 0,-1-1 161,2-1 0,-2 0 0,1 0 0,1-1 0,2-2 0,2-2 0,2-1 0,1-1 0,2-3 0,4-2 0,3-4 0,-10 10 0,6-5 0,4-6 0,-7 12 0,13-30 0,27-59 0,33-20 0,15-13 0,-2 2 0,3-5 0,5-2 0,7-7 0,6-2 0,3 0 0,-5 11 0,3 0 0,2 0 0,-1-1 0,1-1 0,0 0 0,1-1 0,1 1 76,2 0 1,1 0 0,0 1 0,-1 0 0,-3 1-1,-2 1 1,0 1 0,1 1-77,13-13 0,0 1 0,-3 5 0,-11 12 0,-3 4 0,-5 4 0,0-1 0,-5 9 0,11 1 0,-74 106 0,-3-7 0,-8 7 0,2-3 0,-5 6 0,-7 1 0,-1-6 0,-6 1 0,-3 1 0,1 2 0,-2 5 0,-1 2 0,0 0 0,-3 1 259,9-12 0,-3 0 0,0 0 0,0 0 0,3-2 0,-6 8 0,2-1 0,2-2 0,2-2-259,-8 13 0,3-3 0,0-1 0,2-3 0,0-1 0,5-3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0:35:19.76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2060 1364 24575,'-33'-68'0,"1"-1"0,-1 1 0,-21-28 0,-1 27 0,3 56 0,4 29 0,-6 13 0,-16 16 0,-4 8 0,14-7 0,-3 3 0,1 4-123,10-2 0,0 3 0,-1 2 0,1-1 0,-3 0 0,0 1 0,0 0 0,0 1 0,-1 5 0,0 2 0,0 0 0,2 1 0,0 0 0,1 1 0,0 0 0,2 1-18,-2 1 1,2 2-1,0-1 1,3-2-1,-6 9 1,2-2-1,6-2-187,9-11 0,5-1 0,3-4 525,-5 3 1,13-7 0,34 4-198,39-43 0,46-15 0,-28-4 0,4-8 0,15-21 0,3-12 0,-18 4 0,3-5 0,1-5 0,-13 5 0,0-3 0,1-3 0,1-2-99,-8 5 1,1-2 0,0-1-1,0-1 1,2 0 0,3-3-1,1 0 1,2 0 0,-1-2-1,0 0 0,2-4 1,1-1 0,-1-1-1,0 0 1,0 0 0,-3 4-1,0-1 1,0 0 0,-2 1-1,1-1 2,-3 0 1,1 0-1,-2-1 1,0 2-1,-1 0 1,8-8-1,-1 1 1,-1 2 0,-2 1-45,-5 7 1,-1 1-1,-2 2 1,0 0-1,11-11 1,-1 2-1,-3 1 89,-8 10 1,-3 2 0,-2 2 0,8-11-1,-5 4 543,-11 13 1,-6 3 382,3-13-874,-65 60 0,-21 24 0,-12 12 0,0 0 0,-5 5 0,-3 1 0,-9 8 0,-2 3 0,-3 1-123,13-11 0,-3 1 0,0 1 0,0 1 0,-2 3 0,-1 2 0,1 0 0,-1 1 13,-1 1 1,0 0 0,0 2 0,0 1-1,12-9 1,0 1 0,0 0 0,0 1-1,-1 1 69,-4 4 0,0 1 0,-1 0 0,1 1 0,1 1 0,0 2 0,1 1 0,1 1 0,-1 0 1,1-1 40,0 1 0,0 0 0,0 0 0,1 0 0,3-1 0,-8 10 0,3 0 0,2-1 0,2-2 0,8-7 0,1-1 0,4-1 0,2-4 327,0 3 1,3-4 0,7-5-225,-2 7 1,21-26-104,59-79 0,25-34 0,-6 14 0,6-7 0,-14 12 0,4-8 0,2-2 0,-2 3 0,-5 7 0,-1 0 0,0 1 0,0 1-164,15-18 0,1 1 0,-1 1 0,-4 4 0,-1 2 0,2 0 111,1-1 1,0 0-1,0 2 1,-4 7-1,-1 2 1,-1 1 52,-3 2 0,-1 1 0,-3 3 0,13-11 0,-6 4 491,-19 16 1,-4 4-1,16-7 1,-105 66-421,3 12 0,-7 11 0,6-4 1,-5 4-1,-3 4-71,2-2 0,-4 4 0,-1 1 0,2 0 0,2-1 0,2 0 0,-1 0 0,1 1 140,-2 0 0,0 0 1,1 1-1,3-1 1,-10 11-1,3 1 1,4 0 55,7 0 1,4 0-1,5-2 1,-5 12 0,11-2-138,14-8 1,6-4 0,0 21-60,17-23 0,39-32 0,40-19 0,-9-29 0,10-13 0,-6 5 0,6-5 0,1-4 0,-14 3 0,1-2 0,1-3 0,1-1-123,9-6 0,2-2 0,0-2 0,-1 0 0,0-3 0,-1-1 0,0-1 0,1 0 97,0 0 1,1 1-1,0-2 1,-3 1-1,-6 1 1,-2 0-1,-2-1 1,-2 1 25,-7 5 0,-3 0 0,-1 0 0,-3 2 0,7-7 0,-3 1 0,-5 2-234,5-11 1,-8 4 233,9-16 491,-40 48 1,-84 82-395,14-2 0,-5 7 1,8-12-1,-4 1 0,-1 3-97,-10 12 0,-3 4 0,-2-1 0,14-14 0,-3-1 0,0 1 0,-2 0-123,-4 3 0,-2 0 0,0 1 0,-2 0 0,-3 5 0,-1 1 0,-1 1 0,-1-1 13,12-10 1,-1-1 0,-1 0 0,1 0-1,0-1 1,-12 11 0,0-1 0,1 0-1,0-1 7,-1-1 1,-1 0 0,2-1 0,2-2 0,10-6-1,1-1 1,2-1 0,3-1 298,-7 8 1,3-1-1,3-3 1,-10 7 0,10-3 786,-1 18-492,44-35 1,89-66-491,-6-3 1,8-8 0,-13 7 0,3-3-1,3-1-1,14-6 0,3-1 0,0 0 0,-4 1 0,0 0 0,0 1-164,1-2 0,0 0 0,-1 1 0,-2 2 0,-1 2 0,-1-1 72,-1 1 1,-1 0-1,0 0 1,-1-2-1,0-1 1,-1 0 91,-1 3 0,-1-1 0,-1 2 0,-2 1 0,-1 0 0,0 2 196,-3 3 1,1 1-1,-1 2 1,26-9 0,-2 5 48,-9 11 1,-3 4 0,-13 0 0,-6 4 362,21 7-608,-27 1 0,-57 58 0,-47 26 0,2-19 0,-11 0 0,3-15 0,-8-1 0,1 1 0,0 2 0,1 1 0,-1-1-164,-2-2 0,0 0 0,-2-1 0,-4 0 0,-1 1 0,-1-1 65,0 3 0,-1 0 1,-1-1-1,-6-1 0,-2-2 1,0 1 98,0 4 0,-1 2 0,2-1 0,4-6 0,1-1 0,1 0 0,4 0 0,2 2 0,2-3 0,-19 10 0,6-4 0,18-12 0,6-3 983,-22 17-658,62-37 0,69-5-325,48-12 0,-27-13 0,6-8 0,-16 5 0,3-2 0,0-2 0,5-4 0,1-4 0,1 0-119,2-2 1,2-1 0,-1-1 0,-2-1 0,-1-2 0,-1-1 118,-1 2 0,-2-2 0,0 0 0,-5-1 0,-1-1 0,-1 0 0,-5 3 0,-1 0 0,0-1 0,24-19 0,-4 0-108,-11 5 1,-2 1 0,5 5-1,1 2 108,-2 4 0,1 3 0,-4 8 0,0 3 0,-3 3 0,0 2 0,-3 4 0,-1 3 983,36-8-342,-8 8-641,-33 18 0,-46 0 0,-36-2 0,-66-4 0,35-3 0,-5-2 0,-18-5 0,-4-1 0,24 7 0,-2 1 0,-1 0 68,-4 0 1,-2 0-1,1 1 1,1 1-1,-1 0 1,1 1-69,1 1 0,-1 1 0,2 0 0,-26-1 0,3 1 0,10 4 0,4 0 240,17 0 1,7 0-241,-12 9 0,40 11 0,28 12 0,13 14 0,28 17 0,12 22 0,-16-39 0,4 2 0,0 10 0,3 1 0,7-2 0,5-2-114,4 4 0,4-1 1,-1-7-1,2-4 114,6-6 0,2-3 0,-5-3 0,-1-3 0,-4-5 0,-2-2 0,-2 0 0,-2-2 327,-7-3 1,-2-1 0,30 12-216,-13-5-112,-4 5 0,-28-18 0,13 13 0,-51-24 0,-14 7 241,-40-9 0,-6 0-241,-1 0 0,-1 0 0,-5 0 0,2 0 0,5 0 0,10-7 0,-3 1 0,12-10 0,-2-3 0,26-3 0,5-15 0,17 6 0</inkml:trace>
  <inkml:trace contextRef="#ctx0" brushRef="#br0" timeOffset="1066">4334 3598 24575,'-80'-19'0,"0"-1"0,1 0 0,-1 1 0,0-1 0,-11-5 0,0-1 0,5 2 0,12 6 0,2 6 0,7 4 0,1-4 0,0 0 0,-8 2 0,0 0 0,0 1 0,0 1 0,-6 1 0,-1 1 0,-2 1 0,-1 1 0,0 4 0,1 0 0,4 0 0,1 0 0,7 0 0,1 0 0,0 0 0,1-2 0,4-1 0,2-1 0,3 0 0,3-2 0,-43-14 0,32-6 0,21 0 0,25 0 0,3-11 0,51 2 0,32-18 0,-19 30 0,6 1 0,19-5 0,6 1 0,7 0 0,2 0 0,-21 7 0,2-1 0,1 0 0,3-1 0,1-1 0,2 0-164,6 0 0,1 0 0,3 1 0,7-2 0,3 0 0,1 1 41,-19 5 0,1 1 0,1 0 0,1 0 0,5 0 0,1 0 0,1 1 0,1-1 123,2-2 0,2 0 0,-1-1 0,2 2 0,1 1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0:35:26.61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10388 1276 24575,'-83'-42'0,"0"-1"0,0 1 0,19 10 0,3 0 0,3 5 0,-4 1 0,5 2 0,-28-28 0,40 29 0,-2 2 0,-8-3 0,-7 2 0,-3 5 0,-8 1 0,-5 1 0,3 3 0,-5 0 0,-4 1 0,-4 1 0,3 0 0,-4 1 0,-3 0 0,-3 1 0,-1 0-82,3 2 0,-2 0 0,-3 0 0,-1 1 0,1 0 0,0 0 0,0 1 0,0-1 0,0 0 0,0 1 0,1 0 0,0 0-8,2 1 1,0 1-1,1-1 1,0 1 0,1 1-1,2-1 1,-10 1 0,0-1-1,2 2 1,3 0-1,1 1-33,-8 2 0,2 2 0,3 0 0,1 2 0,10-1 0,2 1 0,2 2 0,1 1-41,-17 8 0,3 2 0,3 1 0,13-3 0,2 1 0,3-1-82,-22 4 0,5 1 0,15 0 0,4-2-82,12-7 0,4-2 0,-26 8-128,31-7 456,17-9 0,42 13 0,39-6 0,21-4 0,-3 2 0,6 0 0,5-1 0,19-1 0,6-1 0,4-2 0,-12-1 0,2-1 0,3-1 0,-1 0 0,-15-1 0,0 1 0,0-1 0,1-1 0,1 1 98,2 0 0,1 0 0,1-1 1,-1-1-1,1-2 0,-1-2 1,0-2-1,0-2 0,1-1 1,-1-2-68,2 0 0,-1-2 0,1 0 0,0-2 0,-1-1 0,-2 0 0,0-2 0,0 0 0,-1-1 0,-1 0-31,-2 0 0,0 0 0,-1 0 0,-1 0 0,-1 0 0,10-2 0,-1 0 0,-3 1 0,-2 3 77,11 1 0,-3 4 0,-5 1 0,-12 1 0,-4 3 1,-4 1-78,10 4 0,-6 2 0,-15 0 0,-6 2 0,18 0 0,-18 17 0,-22 9 0,0 0 0,-28 7 0,-5-14 0,-71-3 0,13-15 0,-8-2 0,-21 0 0,-7 0 0,20-1 0,-3 0 0,0-1 0,-1 0 0,-1 0 0,0-2 163,-1-1 1,0-1 0,0 1 0,1 1 0,0 2 0,1 0-1,5 0 1,2 1 0,1 0 0,4 1 0,2 0 0,1 1-91,-26-1 0,3 2 0,5 3 0,2 3 114,6 1 1,3 3 0,8 2 0,5 3-188,14 2 0,2 3 0,-37 18 0,20 0 0,0 22 0,25 18 0,12 14 0,24-36 0,15-3 0,33-5 0,18-8 0,20-1 0,13-8 0,-14-14 0,6-3 0,4-3-123,-11-2 0,3-2 0,2 0 0,0-1 0,1 0 0,0-1 0,1-1 0,0 1 0,6-1 0,1 1 0,0-2 0,-2 0 0,-8 0 0,0-1 0,-2-1 0,1 0 2,-1 0 1,1 0 0,-2 0-1,-1-1 1,18 0 0,-3-1 0,-2-1 279,-8 0 1,-2-1-1,-3-2 1,18-4 0,-9-5-160,-23-5 0,-8-4 0,14-21 0,-26-16 0,-20-13 0,-13-19 0,-8 37 0,-1-1 0,-2-7 0,-4 0 0,-10-2 0,-4-1 0,-4-7 0,-6 0 0,-10 4 0,-7 1 0,-3 4 0,-6 2 0,-6 3 0,-6 5-103,1 8 0,-4 5 1,-4 5-1,-4 5 103,-5 8 0,-3 5 0,-9 1 0,-1 4 0,26 6 0,0 2 0,-2 0 0,-7 1 0,-1 0 0,-1 1 163,-4 1 1,-2 1 0,2 1 0,4-1 0,0 1 0,1 0-68,0 0 1,0 0-1,2 3 1,6 4 0,1 1-1,3 3-96,-23 8 0,6 6 0,8 6 0,8 7 149,18 2 0,5 3 1,3 6-1,6 3-149,8 1 0,6 3 0,3 6 0,6 2 0,6 0 0,3 1 0,2 8 0,0 2 0,1-1 0,5 0 0,12 3 0,8-1-153,9 6 1,8-3 0,2-5 0,6-4 152,9-3 0,4-5 0,-3-7 0,2-5 0,1-10 0,3-4 0,-4-5 0,2-5 0,8-5 0,4-5 0,8-4 0,2-4 0,-20-6 0,1-1 0,0-1 0,1 0 0,0-1 0,0-1 0,-1 1 0,0-1 0,-2-4 0,27-14 0,-5-8 0,-10-6 0,-6-6 0,-4-6 0,-5-6 0,-11 1 0,-6-4 0,-3-6 0,-5-2 112,-13 0 0,-5 0 1,0 1-1,-5 0-112,-6 2 0,-5 0 0,-1 1 0,-6 1 245,-6 3 1,-8 3 0,-10 4 0,-9 3-155,-16-1 0,-7 5 1,-2 8-1,-2 3-91,-5-5 0,-1 3 0,0 8 0,0 4 0,1-1 0,-1 1 0,4 6 0,-1 2 0,1 0 0,0 2 0,5 3 0,0 2 0,1 3 0,0 2 0,8-1 0,2 0 0,-36 0 0,13 17 335,7 9 1,6 18-336,7 8 0,13 15 0,13 12 0,13 19 0,9-40 0,1 1 0,2 4 0,2 1 0,1 4 0,3 1 0,4-1 0,6-1 0,5 0 0,5-3 0,3-8 0,3-4 0,6-3 0,5-6 0,8-5 0,6-4 0,5-2 0,2-5 0,9-8 0,2-6 0,10-4 0,2-5 0,0-3 0,0-4-219,9-3 0,0-7 1,-6-12-1,-2-9 219,0-11 0,-4-8 0,-8-5 0,-6-4 0,-10-2 0,-7-3 0,-10 2 0,-6-3 0,-10 4 0,-6-2 0,-6 1 0,-4 1 0,-4 8 0,-6 1 0,-11-1 0,-8 1 0,-7 7 0,-7 5 0,-7 5 0,-7 4 0,-13-1 0,-4 5 0,4 5 0,0 2 0,-2-1 0,0 2 0,1 5 0,0 3 0,-1 3 0,0 3 0,6 1 0,1 3 0,-1 2 0,1 4 0,3 6 0,1 4 218,2 2 1,0 4 0,0 10 0,0 5-219,0 5 0,0 3 0,4 0 0,1 0 0,1-1 0,1-1 0,-23 33 0,6-1 0,29-1 0,3 2 0,19 6 0,1 1 0,7 17 0,0-41 0,7 1 0,13 0 0,10-1 0,9 0 0,7-6 0,6-7 0,7-8 0,8-7 0,3-8 0,1-4 0,2-6 0,-1-2 0,-1-7 0,0-9 0,-2-8 0,-6-9 0,-2-7 0,-2-8 0,-5-8 0,-5-16 0,-6-7 0,-4 3 0,-2-1 0,-5 4 0,-5 1 0,-8 3 0,-6 0 0,-5 9 0,-3 2 0,0-43 0,-5-4 0,-5 13 0,-8 0 0,-19 13 0,-27 7 0,-2 21 0,-11 12 0,-6 10 0,-7 9 0,-2 4 0,2 9 0,15 28 0,5 18 0,8 9 0,18 10 0,4-11 0,15-1 0,3-16 0,4 2 0,4-4 0,9 4 0,0 0 0,0 0 0,7 14 0,12 12 0,44 9 0,-10-31 0,6-1 0,3-3 0,4-4 0,11-6 0,3-6 0,0-5 0,1-5-180,6-4 0,2-5 0,2-6 0,-1-5 180,-1-3 0,-2-6 0,-7-9 0,-5-7 0,-7-8 0,-5-5 0,-13 5 0,-4 0 0,19-32 0,-17 13 0,-46 29 0,-30-3 0,-31 13 0,12 8 0,-4 3 0,-9 4 0,-4 3 0,-12-2 0,-3 2 0,-8 1 0,-2 2 0,-3-1 0,-1 0-164,26 0 0,-1 0 0,0 0 0,0 0 0,0 0 0,-1 0 154,2-2 0,0 1 1,-1 4-1,-3 3 1,0 4-1,-1 2 10,1 1 0,-1 3 0,0 1 0,1 0 0,0 1 0,-1 1 0,0 2 0,-1 1 0,3 0 0,-24 10 0,5-1 0,12-4 0,4-1 227,5-2 1,16-5-1,37-10-227,60-9 0,18-12 0,14-6 0,-6 0 0,7-3 0,1 1 0,9-3 0,2 1 0,2-3-123,-15 3 0,2-1 0,0 0 0,0 0 0,0 0 0,0 1 0,0 0 0,0-1-18,0 0 1,0 0-1,-1 0 1,-1 1-1,20-6 1,-1 1-1,-3-1 37,-10 2 1,-2-1 0,-4 2-1,22-4 1,-8 1 103,-23-2 0,-5 1 0,-8 11 0,-10-1 470,-21-9 1,-29 17-471,-47 5 0,-39 32 0,28-5 0,-5 3 0,-21 11 0,-7 2 0,18-7 0,-3 1 0,-2 0 0,-7 3 0,-3 0 0,0 0-123,19-8 0,-1 0 0,-1 0 0,0 1 0,-4 0 0,0 0 0,-1 0 0,0 0 0,-4 1 0,-1 0 0,1 0 0,1 0 0,5-3 0,2 0 0,0-1 0,1 2 41,1 0 0,0 0 1,2 0-1,2 0 0,-11 4 1,3-1-1,5-1 573,-15 6 1,8-2-492,13-3 0,5-2 0,14-7 0,2-1 0,-31 21 0</inkml:trace>
  <inkml:trace contextRef="#ctx0" brushRef="#br0" timeOffset="2349">9760 433 24575,'-86'45'0,"0"-1"0,25-18 0,-2-2 0,-2-2 0,-8 0 0,-3-1 0,-2-1 0,-9 4 0,-2 0 0,-2 0 0,19-6 0,-1 1 0,0-1 0,-1-1-123,-4 0 0,0-1 0,-1 0 0,0 0 0,-2 2 0,0 0 0,-1 0 0,0-2 0,-4-2 0,-1-1 0,0 0 0,0-1 0,1 2 0,-1-1 0,0 0 0,-1-1 0,-3-1 0,0-2 0,-1 0 0,0 2 0,1 1 0,0 1 0,0 1 0,0-1 0,0 0 0,-1-1 0,1 1 0,0 1 0,-1 2 0,1 0 0,1 1 0,-1 0 0,1-1 0,0 0 0,1 0 0,-1 1 0,-2 1 0,0 1 0,0 0 0,0 1 13,-4 2 1,0 1 0,-1 0 0,0 1-1,19-5 1,0 0 0,0 0 0,-1 1-1,0-2 11,-1 1 1,-1-1 0,-1 0-1,1 0 1,0 1 0,1 0-1,-1 0 1,1 0 0,0 0-1,0 1-11,1-1 1,1 1 0,-1-1 0,1 1-1,0 0 1,-14 4 0,1 0 0,1 0-1,0-1 72,2 1 0,0-1 0,2 0 0,2-1 1,8-3-1,2-2 0,1 0 0,2 0-43,-15 1 1,4 0 0,1-2 0,11-4 0,1-1 0,4-1 80,-13 0 0,5-1 0,13-2 0,3-3 491,-28-4 1,15 0 371,18 0-372,4 0 1,2 0 491,1 0 0,8 0-492,-1 0 1,45 0-1,26 0 1,39 0-247,-10 0 1,6 0 0,8 0 0,3 0-18,8 0 0,2 0 0,6 0 0,0 0-474,-1 0 0,1 0 0,1 0 0,2 0 225,-29 0 1,1 0 0,0 0 0,-1 0 0,-1 0 0,2 0 20,7 1 0,2-1 0,0-1 0,3-3 0,0-2 0,0-1-164,2-1 0,1 0 0,1-3 0,7-3 0,2-4 0,0 0 41,-21 4 0,1 0 0,1-1 0,0 0 0,2-1 0,1-1 0,1 0 0,0 1 0,7-1 0,2 1 0,0-1 0,-1 2 0,0 1 0,0 0 0,1 1 0,-1-1 0,2 0 0,0-2 0,0 2 0,-1 0 0,-5 2 0,0 1 0,-2 1 0,-1-1 18,-4 1 0,-1 0 0,-2 0 0,0 1 0,16-2 0,-2 2 0,-1 1-59,-3 2 0,-1 2 0,-1 1 0,-2-1 0,1 1 0,-1 1 134,2 1 1,1 2 0,1-1 0,6 0-1,3 0 1,0 0 29,4 0 0,1 0 0,1 0 0,-22 0 0,1 0 0,0 0 0,1 0-123,5 0 0,1 0 0,0 0 0,0 0 0,1 0 0,-1 0 0,1 0 0,-1 0 98,0 0 0,0 0 0,0 0 0,0 0 0,0 0 0,0 0 0,0 0 0,0 0 25,-2 0 0,1 0 0,-1 0 0,0 0 0,-3 0 0,0 0 0,-1 0 0,0 0 0,-3 0 0,0 0 0,-1 0 0,-2 0 0,20 0 0,-3 0 0,-3 0 196,-13 0 1,-2 0-1,-2 0 1,30 0 0,-6 0-175,-24 0 0,-3 0 1,-1 0-1,-1 0 223,-9 0 1,-1 0 0,-4 0 0,-2 0 245,29 0 1,-6 0 491,-26 0-610,-18 17 1,-15-6 117,-26 9 1,-22-1-1,-30-6 1,2-2-1,-16 2 1,12-8-291,-5 1 1,0-4-202,-6-2 0,2 0 0,4 0 0,-5 0 0,6 0 0,3 0 0,3 0 0,-3 0 0,3 0 0,-3 0 0,3 0 0,11 0 0,-5 0 0,7 0 0,-1 0 0,3 0 0,5 0 0,3 0 0,-4 0 0,3 0 0,-3 0 0,-4 0 0,-9 0 0,-8 0 0,-5 0 0,-13 0 0,-7 0 0,41 0 0,-2 0 0,-8 0 0,-2 0 0,-8 1 0,-4 1 0,-17 0 0,-6 2 0,26 0 0,-3 1 0,-2 1-164,-6 4 0,-2 1 0,-2 1 0,-4-1 0,-1 0 0,-1 2 0,-3 3 0,0 2 0,0 0 0,3-2 0,0-1 0,1 2 152,2 2 1,0 2-1,2-2 1,4-3-1,1-2 1,2 2 11,7 1 0,2 1 0,2-1 0,-21 1 0,6-3 0,14-5 0,4-1 0,14-2 0,4-3 0,-29-4 0,17 0 0,21 0 0,10 0 0,-7-17 983,15 12-492,-6-21 1,28 24-457,13-5 1,26 5-36,26 2 0,-10 1 0,6 0 0,15 2 0,5 1 0,15 4 0,4 1 0,-28 0 0,3 0 0,0-1 0,3 1 0,2-1 0,-1-1-164,2-1 0,0-2 0,-1 0 0,-5-1 0,-1 0 0,-1-1 96,-1-1 1,0-1-1,0-1 1,27 1-1,0 0 68,-30 1 0,1-1 0,0-1 0,-1-1 0,0-1 0,0-1 0,-2 1 0,1-2 0,-1 0 0,1 0 0,1-2 0,-1 0 0,-1-2 0,1 0 0,-1 1 0,2 0 0,0 1 0,0 0 0,3-2 0,0 0 0,0 1 0,-3 0 0,0 1 0,0 0 0,-1 1 0,0-1 0,-2 0 0,22-4 0,-4-2 0,-3 5 0,-5-3 0,-17-4 0,-5-1 0,31-3 0,-13-5 0,-48 4 0,-7 9 0,-36 3 983,-3 8-644,-6 0-339,0 0 0,-20 0 0,-48-9 0,35 3 0,0 1 0</inkml:trace>
  <inkml:trace contextRef="#ctx0" brushRef="#br0" timeOffset="3015">6683 1668 24575,'-82'14'0,"0"1"0,0-1 0,4 0 0,1-1 0,6-5 0,-3-6 0,4-4 0,4 1 0,2 0 0,-2-2 0,1-1 0,4 0 0,2 0 0,4-3 0,-1 1 0,-4 0 0,-2 3 0,-1 2 0,-5 2 0,-26-1 0,-10 0 0,17-1 0,-5 1 0,-3 1 0,12 2 0,-2 1 0,-3 2 0,-2 0-99,5 1 1,-2 1 0,-2 1-1,0 2 1,1 0 0,0 2-1,0 1 1,1 1 0,-1 3-1,1 1-11,-2 2 1,0 3 0,1 2 0,1 0-1,3 1 1,-9 4 0,4 1 0,3 0-1,3 1-54,-9 6 0,5-1 0,5 3 0,14-4 0,5 1 0,4 0-82,-12 12 0,5-2 0,12-8 0,6-2 242,-24 28 0,0-18 4,20-22 0,-7-9 0,13-17 0,0 0 0,7 0 0,9-9 983,-7-1 0,15-19-492,-15 8 1,-7 23-165,-21 30 1,11-2 0,-5 6-326,-14 12 0,-5 2 1,20-18-1,-3 0 1,0-1-147,-2 3 0,-1-1 0,1-2 1,-27 11-1,2-5 144,8-5 0,3-5 0,10-9 0,3-4 0,8-6 0,1-3 0,-36 0 0,12-5 0,18-5 0,16-8 0,3-48 0,42 22 0</inkml:trace>
  <inkml:trace contextRef="#ctx0" brushRef="#br0" timeOffset="4198">1823 2589 24575,'52'-49'0,"0"0"0,9 3 0,7 11 0,16 28 0,8 8 0,-20-9 0,2-2 0,2-1-164,16-2 0,2-2 0,1-2 0,1-3 0,-1-3 0,2 0 41,-19 5 0,1-2 0,0 0 0,-2 0 0,-3 0 0,-1-1 0,-1-1 0,-1 0-41,21-8 0,-2-2 0,-4 3 0,-15 5 0,-4 1 0,-5 2 19,4-3 0,-8 2 145,19-2 0,-62 16 379,-35 8 1,-49 19-380,14-4 0,-8 3 0,-1 1 0,-6 2 0,-3 2 0,-15 4 0,-4 1 0,-2 2 0,18-5 0,0 0 0,-2 1 0,1 0-123,-5 2 0,0 0 0,-1 0 0,3-1 0,6-1 0,1 0 0,1 0 0,1-1-41,-16 6 0,2-1 0,3 0 0,10-2 0,3 1 0,3-3 163,-16 5 0,7-3 0,17-8 1,5-3 491,-19-4 1,41-28-165,38-18 1,33-2 0,18-2-309,-5 5 0,7-1 0,3 0 0,15-6 0,4-2 0,4 1-19,-10 7 0,2 1 0,2-1 0,0 1 0,0-2 0,0 0 0,1 0 0,0 1-123,4-2 0,1 0 0,-1 1 0,-1 0 0,-6 4 0,-1 1 0,-2 0 0,0 0-41,17-7 0,-2 0 0,-4 3 0,-18 8 0,-3 2 0,-7 2 160,-2 0 0,-7 2 4,16-11 0,-65 50 0,-39 25 0,-9-3 0,-8 6 0,5 0 0,-3 6 0,-3 0 0,-8 2 0,0 0 0,-1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0:35:34.39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2780 1218 24575,'59'-61'0,"1"0"0,0 0 0,0 0 0,12-12 0,-1 3 0,-9 19 0,16 19 0,-21 3 0,-72 36 0,-38 18 0,-19 11 0,3-1 0,-8 5 0,-5 2 0,4-1 0,-4 2 0,-3 2 0,-1 1-90,7-4 1,-3 2-1,-1 1 1,-1 1 0,0-1-1,11-7 1,0 0 0,-2 1-1,1-1 1,-1 1-1,1-1 0,-1 2 1,-1-1-1,0 0 1,0 0 0,1 1-1,2-1 1,-8 5 0,2-1-1,0 1 1,2-1-1,1 0-51,-12 8 1,1-1-1,3-2 1,4-1-1,-7 5 1,5-2-1,7-6-187,-4-2 0,14-5 0,8 4 96,110-61 1,10-11 0,13-9 231,-1 1 0,8-3 0,1-2 0,-18 9 0,2-3 0,0 0 0,2-1-123,5-4 0,2-1 0,0-1 0,1 1 0,0 1 0,0 0 0,0 1 0,1 0 0,3-1 0,0 0 0,0 1 0,-1 0 0,-2 2 0,0 1 0,-1 0 0,0 0 68,-5 1 0,0 0 0,-2 0 0,-1 2 0,14-5 0,-2 2 0,-4 4-402,17-7 1,-7 5 456,-21 5 0,-12 12 0,-25 24 327,-69 36 1,-6-4 0,-10 6-165,3-3 1,-5 4 0,-4-1 0,-9 4 0,-4 1 0,-4-1-42,10-5 1,-3 0 0,-2 0 0,-2 0 0,-8 1 0,-1 0 0,-3 0 0,-1-1-222,10-5 1,-2-1 0,-1 1-1,0-1 1,2 0 0,4-2-1,1 1 1,1-1 0,0 0-1,0-1-147,-14 6 0,0-2 0,2 0 0,4-2 573,-10 7 1,3-2 0,24-14 163,24-21 1,101-67-429,-1 20 1,14-3 0,1-2 0,0-4 0,0-2 0,2-2-64,-15 12 0,2-2 0,0 0 0,1 0 0,0-1 0,1 0 0,0-1 0,0 0-109,1-2 0,1-1 0,-1 0 0,-1 1 0,-3 1 0,-2 1 0,0-1 0,0 1 109,-1 0 0,-1 1 0,-1 0 0,0-1 0,16-15 0,-2 0 0,0 2 0,-4 5 0,0 2 0,-1 1 0,-7 2 0,0 1 0,-2 3 14,22-15 1,-3 6 0,-19 13 0,-3 5-15,-7 10 0,-4 4 983,12-2-656,-80 35 1,-35 27 0,-19 15-207,1-6 0,-9 3 0,-6 3 0,24-13 1,-2 2-1,-4 1 0,-1 1 0,-1-1-203,3-2 0,-3 0 0,0 1 0,-2-1 0,0 0 0,1 0 0,1 0 0,-1 0 0,1-1 0,-1 0 0,0-1 0,1-1-28,-14 4 1,-2-1 0,1-2 0,3 0-1,5-1 1,-1 2 0,5 0 0,3-2-1,5-4-136,2-3 0,5-3 0,8-3 0,-27 19 514,103-62 1,27-15-1,15-8-268,-4 2 0,6-3 0,3-2 0,-5 4 0,2-1 0,2-2 0,3 1 0,12-6 0,4-1 0,1 0 0,2 0 0,-14 9 0,2 0 0,0 0 0,1 1 0,1-1-99,6 0 1,1-1 0,1 1-1,0 0 1,-2 2 0,-6 3-1,0 1 1,0 1 0,-1 0-1,0 2-24,16-7 0,0 1 0,-2 2 0,-3 3 0,-13 5 0,-2 2 0,-3 2 0,-2 1-176,5-2 1,-2 2-1,-6 2 299,7-4 0,-9 6 0,2 10 0,-104 51 0,-2-1 0,-10 5 0,-5-3 0,-8 3 0,-5 1 0,5-4 0,-4 2 0,-3 1 0,0 0 0,-9 5 0,-1 1 0,-2 1 0,-2 0-48,7-6 0,-1 1 0,-3 0 0,0 1 0,-2-1 1,8-5-1,-1 1 0,-1-1 0,-1 0 0,-1 1 1,-1 0 47,7-4 0,-2 0 0,-1 0 0,-1 1 0,1-1 0,0 0 0,1 0 0,-10 5 0,1-1 0,1 0 0,-1 0 0,2 0 0,0 0 0,4-1 0,-1 1 0,0-1 0,2 0 0,3-2 0,4 0 0,-16 6 0,3-2 0,8-1 0,15-2 0,5 11 0,32-17 0,61-44 0,28-17 0,11-6 0,13-9 0,1-4 0,-18 7 0,1-2 0,1-3 0,1-1 0,6-6 0,0-2 0,2-2 0,-1 1 0,0 0 0,1 0 0,0 1 0,0-1 77,-3 0 0,0 0 1,0 0-1,0 3 0,-2 3 1,1 2-1,0 1 0,-2 1-77,-5 2 0,-2 1 0,0 1 0,-1 2 0,16-4 0,-2 4 0,0 2 0,-8 4 0,-1 2 0,-1 4 0,-7 5 0,0 2 0,-2 4 0,20 2 0,-5 4 0,-17 2 0,-6 1 0,22 5 0,-32 33 491,-27 26 1,-29 34-247,-12-28 1,-9 1 0,-11 5 0,-12-3-83,5-17 1,-7-1 0,-2 0 0,-2 0 0,-2 0 0,-1 0-128,-5 5 1,-3 0-1,1-2 1,1-3 0,0-1-1,0-2-36,3-1 0,0-2 0,2-3 0,-15 7 0,6-7 0,6-10 0,29-10 0,101-23 0,15-19 0,14-10 0,-8 6 0,5-2 0,4-4 0,-14 0 0,3-4 0,1-1 0,0 1 0,-2 2 0,2 2 0,-1-1 0,-2 0 0,-3-1 0,-1 0 0,-1 0 0,-2 1 0,13-7 0,-2 0 0,-4 1 0,-12 6 0,-2 2 0,-4 1 491,14-2 1,-13 1-1,-10-16 1,-73 48-262,-78 18 0,18 6 0,-8 7-230,16-3 0,-4 3 0,-4 2 0,4-3 0,-3 1 0,-2 2 0,-3 0-99,6-3 1,-2 2 0,-2 0-1,-1 1 1,1 0 0,-4 1-1,1 1 1,-1 0 0,-1 0-1,-1 1 9,12-5 1,-2 0-1,0 1 1,0 0 0,0 0-1,3 0 1,-10 6 0,1 0-1,1 0 1,1 0-1,2 1-20,5-2 1,1 0 0,1 0 0,2 1-1,5-1 1,-3 3 0,4 0 0,3-1-1,5-1-218,-25 21 0,14-4 0,7 8 269,106-58 1,8-34 0,10-14 58,4 5 0,7-3 0,0-3 0,0-6 0,-2-3 0,2-1-97,6-1 0,1-2 0,0 0 1,-18 11-1,1 0 0,-1-1 0,2 2 97,1 0 0,2 0 0,-1 1 0,0 0 0,-2 0 0,0-1 0,0 1 0,-1 1 0,18-11 0,-1 2 0,-2 2 0,-12 7 0,-2 3 0,-1 1 0,20-8 0,-5 5 0,-17 13 0,-9 9 0,-9 13 327,-44 31 1,-30 6 0,-16 4-132,-27 15 1,-11 3-1,15-14 1,-6 0 0,-3-1-57,6-5 0,-4-2 1,-1 1-1,1-1 1,-16 9-1,1-1 1,2-1-469,6-5 0,1-1 0,5-2 295,-13 10 1,17-15 0,32-32 359,86-53 1,-1 12 0,8-4-166,-3 3 0,5-3 1,0 0-1,3-2 1,0-1-1,3-1-162,7-5 0,3-2 0,2 2 0,-13 12 0,2 2 0,2-1 0,0 0-123,6-2 0,1 0 0,1 0 0,0 0 0,0 2 0,0 0 0,0 0 0,1 1-18,3-1 1,1 0-1,0 2 1,-2 1-1,14-6 1,-1 3-1,-1 3 28,-1 2 0,-1 2 0,-4 4 1,14-4-1,-5 6-43,-21 12 0,-6 5 156,17-5 0,-42 37 491,-31 18 1,-43 32-253,8-12 1,-7 5 0,-21 14-1,-8 2-239,12-14 0,-4 2 0,-3-1 0,-11 4 0,-4 0 0,-3-1-123,12-13 0,-2-1 0,-2 1 0,-1-1 0,-4 4 0,-2 0 0,-1 0 0,-1 0 13,11-8 1,-1 0 0,-2 0 0,2-1-1,0 1 1,-12 7 0,0 0 0,2 0-1,0-1 4,2-2 1,-1 0-1,3-1 1,4-2-1,-3 2 1,5-2-1,5-4 433,-7 8 1,12-10 0,9-13-1,89-61 1,15-7 0,14-9-273,-4 0 1,6-5 0,5 0-1,-9 9 1,4-1 0,2 1-1,3-2-154,-7 6 1,3-1 0,2 0-1,0 0 1,1 0 0,3 0-1,1 0 1,1 0 0,1 0-1,0 1 0,5-1 1,2 1 0,0 0-1,0 1 1,-2 2 0,-5 3-1,-1 1 1,-1 1 0,0 2-1,-3 0-147,10-2 0,-1 0 0,-3 3 0,-4 2 219,4 2 0,-3 4 0,-11 3 0,-9 0 0,-13 12 27,-13 33 0,-38 4 491,-33 36 1,-22-3-247,18-27 1,-6 0 0,-18 7 0,-7-1-138,14-14 1,-2 0 0,-6 0-1,2 1 1,-4 1 0,-3 2-1,-3-1-198,3-1 1,-2 1-1,-2 0 1,-2 1 0,-2 1-1,3-1 1,-2 0 0,-2 0-1,-1 1 1,-1 1-1,-2 1 19,3 0 1,-3 0 0,-2 2 0,-1-1-1,1 2 1,1-1 0,1 0 0,4-1 0,1 0-1,0 0 1,1 1 0,1-1 0,0 1-1,1 0-19,-7 4 1,-1 2-1,2-1 1,1 0 0,3-1-1,2-2 1,-1 0 0,2-1-1,3 0 1,4-2-1,4-2-238,-13 10 0,7-2 0,7-4 819,-2 1 1,14-6-1,19-4 1,103-95-355,-13 10 1,6-5-1,-10 11 1,5-1 0,2-1-138,10-6 0,3-1 0,2 0 0,3-1 0,2 2 0,0-1-123,-16 15 0,0-1 0,2 1 0,-1 1 0,1 1 0,1 1 0,0 0 0,1 2 19,0 0 0,2 0 0,0 2 0,0 1 0,0 3 0,0 1 0,0 2 0,1 1 104,19-4 0,1 3 0,-2 2 0,-4 3 0,-2 3 0,-1 4-33,-10 4 0,-1 4 0,-2 1 0,16-3 0,-5 4 33,-17 7 0,-7 2 491,20-1 1,-47 44-1,-22 21 1,-30 27-247,2-37 1,-8 1 0,-18 3 0,-11-1-83,9-13 1,-6-2 0,-1 0 0,-4 0 0,-1-1 0,-2-1-157,-3 0 1,-2-1-1,2-3 1,-22 9-1,2-3-7,7-5 0,3-4 0,10-6 0,1-4 0,7-7 0,1-1 0,3 2 0,1-1 491,4-3 1,2-2-1,-33 5 1,53-8-369,74-9 1,12-2 0,14-3-124,3 1 0,8-3 0,1-1 0,6-3 0,2-3 0,0-2-141,-18 0 1,-1-2-1,1-1 1,-1 0-1,22-6 1,-1-1-1,-2 0-5,0 1 1,-1-2 0,-6 1-1,-17 4 1,-3-1 0,-4 1 145,18-9 0,-8 3 0,14-5 0,-57 16 0,-45 17 371,-22 0 0,-5 0-371,5 0 0,-11 2 0,-9 4 0,4 4 0,-10 2 0,-21 6 0,-10 3 0,28-5 0,-5 2 0,-3 1 0,-4 0-99,1 0 1,-3 2 0,-4 0-1,0 0 1,1 2 0,-1 0-1,-1 2 1,0 0 0,-1 1-1,1 1-11,-5 3 1,-1 1 0,0 1 0,2 0-1,2 0 1,-7 3 0,1 1 0,4-1-1,3 0-136,15-3 0,3 0 0,3-1 0,3-2 568,-8 5 1,3-1 0,18-10-323,16-10 0,83-48 0</inkml:trace>
  <inkml:trace contextRef="#ctx0" brushRef="#br0" timeOffset="580">2858 2257 24575,'85'32'0,"0"1"0,-7-10 0,1-7 0,5-7 0,4-5 0,-23-2 0,3-3 0,1 0 0,7 0 0,1-2 0,1 1-164,6 0 0,2 1 0,-1-3 0,-6-2 0,-1-3 0,0 0-33,-1 1 0,0-1 1,-2 0-1,22-4 0,-5-2-188,-11-1 1,-5-1 384,-18 5 0,-3 0 0,39-16 0,-25 8 0</inkml:trace>
  <inkml:trace contextRef="#ctx0" brushRef="#br0" timeOffset="930">2881 2551 24575,'80'8'0,"-1"0"0,1 0 0,-1 0 0,9-2 0,1-1 0,1-3 0,-2-2 0,-1-3 0,0-3 0,0-2 0,-1-1 0,-2 1 0,0-1 0,-1-2 0,1 0-141,0-2 1,0-2-1,0 0 1,-3-1-1,17-3 1,-2-1-1,-2 0 42,-10 2 1,-2-1 0,0-2-1,5-6 1,1-1 0,-2-2-1,-6-1 1,0 1 0,0-1-1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0:52:07.732"/>
    </inkml:context>
    <inkml:brush xml:id="br0">
      <inkml:brushProperty name="width" value="0.025" units="cm"/>
      <inkml:brushProperty name="height" value="0.025" units="cm"/>
      <inkml:brushProperty name="color" value="#FF0066"/>
    </inkml:brush>
  </inkml:definitions>
  <inkml:trace contextRef="#ctx0" brushRef="#br0">706 0 24575,'-47'62'0,"0"0"0,-3 0 0,2-4 0,-11 14 0,24-33 0,-1 0 0,-1 4 0,2-1 0,-31 24 0,8-1 0,7-24 0,12-2 0,9-21 0,-7 25 0,6-10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C9900E-42B9-DB45-AC6D-0E8EC57B1EB3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0AC2E-4C09-8541-90F8-92D231DEF3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2427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fr.m.wikipedia.org/wiki/Nombre_irrationnel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fr.m.wikipedia.org/wiki/Discriminant#R%C3%A9solution_de_l'%C3%A9quation_%C3%A0_coefficients_r%C3%A9els" TargetMode="External"/><Relationship Id="rId4" Type="http://schemas.openxmlformats.org/officeDocument/2006/relationships/hyperlink" Target="https://fr.m.wikipedia.org/wiki/Racine_d%27un_polyn%C3%B4me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Math%C3%A9matiques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fr.wikipedia.org/wiki/Euclide" TargetMode="External"/><Relationship Id="rId4" Type="http://schemas.openxmlformats.org/officeDocument/2006/relationships/hyperlink" Target="https://fr.wikipedia.org/wiki/G%C3%A9om%C3%A9trique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Math%C3%A9matiques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fr.wikipedia.org/wiki/Euclide" TargetMode="External"/><Relationship Id="rId4" Type="http://schemas.openxmlformats.org/officeDocument/2006/relationships/hyperlink" Target="https://fr.wikipedia.org/wiki/G%C3%A9om%C3%A9trique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Math%C3%A9matiques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fr.wikipedia.org/wiki/Euclide" TargetMode="External"/><Relationship Id="rId4" Type="http://schemas.openxmlformats.org/officeDocument/2006/relationships/hyperlink" Target="https://fr.wikipedia.org/wiki/G%C3%A9om%C3%A9trique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i="0" dirty="0">
                <a:effectLst/>
                <a:latin typeface="UICTFontTextStyleBody"/>
              </a:rPr>
              <a:t>Nombre d'Or, Section dorée, ou proportion divine, est une proportion entre deux quantité "a" et "b" tel que :</a:t>
            </a:r>
            <a:endParaRPr lang="fr-FR" dirty="0">
              <a:effectLst/>
              <a:latin typeface=".AppleSystemUIFont"/>
            </a:endParaRPr>
          </a:p>
          <a:p>
            <a:r>
              <a:rPr lang="fr-FR" b="0" i="0" dirty="0">
                <a:effectLst/>
                <a:latin typeface="UICTFontTextStyleBody"/>
              </a:rPr>
              <a:t>a/b = (a+b)/a</a:t>
            </a:r>
            <a:endParaRPr lang="fr-FR" dirty="0">
              <a:effectLst/>
              <a:latin typeface=".AppleSystemUIFont"/>
            </a:endParaRPr>
          </a:p>
          <a:p>
            <a:r>
              <a:rPr lang="fr-FR" b="0" i="0" dirty="0">
                <a:effectLst/>
                <a:latin typeface="UICTFontTextStyleBody"/>
              </a:rPr>
              <a:t>Il est aussi désigné par la lettre Grec </a:t>
            </a:r>
            <a:r>
              <a:rPr lang="az-Cyrl-AZ" b="0" i="0" dirty="0">
                <a:effectLst/>
                <a:latin typeface="UICTFontTextStyleBody"/>
              </a:rPr>
              <a:t>Ф (</a:t>
            </a:r>
            <a:r>
              <a:rPr lang="fr-FR" b="0" i="0" dirty="0">
                <a:effectLst/>
                <a:latin typeface="UICTFontTextStyleBody"/>
              </a:rPr>
              <a:t>Phi)</a:t>
            </a:r>
          </a:p>
          <a:p>
            <a:r>
              <a:rPr lang="fr-FR" b="0" i="0" dirty="0">
                <a:effectLst/>
                <a:latin typeface="UICTFontTextStyleBody"/>
              </a:rPr>
              <a:t>Qui vient de Phidias,</a:t>
            </a:r>
            <a:r>
              <a:rPr lang="fr-FR" b="0" i="0" u="none" strike="noStrike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un des plus célèbres sculpteurs, orfèvres et peintres du premier classicisme grec, qui d’après André Malraux « invente les formes qui expriment le divin ».</a:t>
            </a:r>
            <a:endParaRPr lang="fr-FR" dirty="0">
              <a:effectLst/>
              <a:latin typeface=".AppleSystemUIFon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0" i="0" dirty="0">
                <a:effectLst/>
                <a:latin typeface="UICTFontTextStyleBody"/>
              </a:rPr>
              <a:t>Ce </a:t>
            </a:r>
            <a:r>
              <a:rPr lang="fr-FR" b="0" i="0" u="sng" dirty="0">
                <a:effectLst/>
                <a:latin typeface="UICTFontTextStyleBody"/>
                <a:hlinkClick r:id="rId3"/>
              </a:rPr>
              <a:t>nombre irrationnel</a:t>
            </a:r>
            <a:r>
              <a:rPr lang="fr-FR" b="0" i="0" dirty="0">
                <a:effectLst/>
                <a:latin typeface="UICTFontTextStyleBody"/>
              </a:rPr>
              <a:t> est l'unique </a:t>
            </a:r>
            <a:r>
              <a:rPr lang="fr-FR" b="0" i="0" u="sng" dirty="0">
                <a:effectLst/>
                <a:latin typeface="UICTFontTextStyleBody"/>
                <a:hlinkClick r:id="rId4"/>
              </a:rPr>
              <a:t>solution</a:t>
            </a:r>
            <a:r>
              <a:rPr lang="fr-FR" b="0" i="0" dirty="0">
                <a:effectLst/>
                <a:latin typeface="UICTFontTextStyleBody"/>
              </a:rPr>
              <a:t> positive de l'</a:t>
            </a:r>
            <a:r>
              <a:rPr lang="fr-FR" b="0" i="0" u="sng" dirty="0">
                <a:effectLst/>
                <a:latin typeface="UICTFontTextStyleBody"/>
                <a:hlinkClick r:id="rId5"/>
              </a:rPr>
              <a:t>équation</a:t>
            </a:r>
            <a:r>
              <a:rPr lang="fr-FR" b="0" i="0" dirty="0">
                <a:effectLst/>
                <a:latin typeface="UICTFontTextStyleBody"/>
              </a:rPr>
              <a:t> </a:t>
            </a:r>
            <a:r>
              <a:rPr lang="el-GR" b="0" i="0" dirty="0">
                <a:effectLst/>
                <a:latin typeface="UICTFontTextStyleBody"/>
              </a:rPr>
              <a:t>φ2 = φ + 1. </a:t>
            </a:r>
            <a:r>
              <a:rPr lang="fr-FR" b="0" i="0" dirty="0">
                <a:effectLst/>
                <a:latin typeface="UICTFontTextStyleBody"/>
              </a:rPr>
              <a:t>Il vaut:</a:t>
            </a:r>
            <a:endParaRPr lang="fr-FR" dirty="0">
              <a:effectLst/>
              <a:latin typeface=".AppleSystemUIFont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0AC2E-4C09-8541-90F8-92D231DEF375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0254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Il est retrouvé pour la première fois dans </a:t>
            </a:r>
            <a:r>
              <a:rPr lang="fr-FR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Les </a:t>
            </a:r>
            <a:r>
              <a:rPr lang="fr-FR" b="1" i="1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Éléments</a:t>
            </a:r>
            <a:r>
              <a:rPr lang="fr-FR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un traité </a:t>
            </a:r>
            <a:r>
              <a:rPr lang="fr-FR" b="0" i="0" u="none" strike="noStrike" dirty="0">
                <a:solidFill>
                  <a:srgbClr val="795CB2"/>
                </a:solidFill>
                <a:effectLst/>
                <a:latin typeface="Arial" panose="020B0604020202020204" pitchFamily="34" charset="0"/>
                <a:hlinkClick r:id="rId3" tooltip="Mathématiques"/>
              </a:rPr>
              <a:t>mathématique</a:t>
            </a:r>
            <a:r>
              <a:rPr lang="fr-FR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et </a:t>
            </a:r>
            <a:r>
              <a:rPr lang="fr-FR" b="0" i="0" u="none" strike="noStrike" dirty="0">
                <a:solidFill>
                  <a:srgbClr val="795CB2"/>
                </a:solidFill>
                <a:effectLst/>
                <a:latin typeface="Arial" panose="020B0604020202020204" pitchFamily="34" charset="0"/>
                <a:hlinkClick r:id="rId4" tooltip="Géométrique"/>
              </a:rPr>
              <a:t>géométrique</a:t>
            </a:r>
            <a:r>
              <a:rPr lang="fr-FR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constitué de 13 livres organisés </a:t>
            </a:r>
            <a:r>
              <a:rPr lang="fr-FR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thématiquement</a:t>
            </a:r>
            <a:r>
              <a:rPr lang="fr-FR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probablement écrit par le mathématicien grec </a:t>
            </a:r>
            <a:r>
              <a:rPr lang="fr-FR" b="0" i="0" u="none" strike="noStrike" dirty="0">
                <a:solidFill>
                  <a:srgbClr val="795CB2"/>
                </a:solidFill>
                <a:effectLst/>
                <a:latin typeface="Arial" panose="020B0604020202020204" pitchFamily="34" charset="0"/>
                <a:hlinkClick r:id="rId5" tooltip="Euclide"/>
              </a:rPr>
              <a:t>Euclide</a:t>
            </a:r>
            <a:r>
              <a:rPr lang="fr-FR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 vers </a:t>
            </a:r>
            <a:r>
              <a:rPr lang="fr-FR" dirty="0"/>
              <a:t>300 av. J.-C. Ce livre regroupe l’ensemble des connaissances géométriques de l’époque (assez moderne prop + </a:t>
            </a:r>
            <a:r>
              <a:rPr lang="fr-FR" dirty="0" err="1"/>
              <a:t>demo</a:t>
            </a:r>
            <a:r>
              <a:rPr lang="fr-FR" dirty="0"/>
              <a:t>)</a:t>
            </a:r>
          </a:p>
          <a:p>
            <a:r>
              <a:rPr lang="fr-FR" dirty="0"/>
              <a:t>+)</a:t>
            </a:r>
          </a:p>
          <a:p>
            <a:r>
              <a:rPr lang="fr-FR" dirty="0"/>
              <a:t>Explication partagé en moyenne et extrême raison (démo)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0AC2E-4C09-8541-90F8-92D231DEF375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6061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Il est retrouvé pour la première fois dans </a:t>
            </a:r>
            <a:r>
              <a:rPr lang="fr-FR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Les </a:t>
            </a:r>
            <a:r>
              <a:rPr lang="fr-FR" b="1" i="1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Éléments</a:t>
            </a:r>
            <a:r>
              <a:rPr lang="fr-FR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un traité </a:t>
            </a:r>
            <a:r>
              <a:rPr lang="fr-FR" b="0" i="0" u="none" strike="noStrike">
                <a:solidFill>
                  <a:srgbClr val="795CB2"/>
                </a:solidFill>
                <a:effectLst/>
                <a:latin typeface="Arial" panose="020B0604020202020204" pitchFamily="34" charset="0"/>
                <a:hlinkClick r:id="rId3" tooltip="Mathématiques"/>
              </a:rPr>
              <a:t>mathématique</a:t>
            </a:r>
            <a:r>
              <a:rPr lang="fr-FR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et </a:t>
            </a:r>
            <a:r>
              <a:rPr lang="fr-FR" b="0" i="0" u="none" strike="noStrike">
                <a:solidFill>
                  <a:srgbClr val="795CB2"/>
                </a:solidFill>
                <a:effectLst/>
                <a:latin typeface="Arial" panose="020B0604020202020204" pitchFamily="34" charset="0"/>
                <a:hlinkClick r:id="rId4" tooltip="Géométrique"/>
              </a:rPr>
              <a:t>géométrique</a:t>
            </a:r>
            <a:r>
              <a:rPr lang="fr-FR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constitué de 13 livres organisés </a:t>
            </a:r>
            <a:r>
              <a:rPr lang="fr-FR" b="0" i="0" u="none" strike="noStrike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thématiquement</a:t>
            </a:r>
            <a:r>
              <a:rPr lang="fr-FR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probablement écrit par le mathématicien grec </a:t>
            </a:r>
            <a:r>
              <a:rPr lang="fr-FR" b="0" i="0" u="none" strike="noStrike">
                <a:solidFill>
                  <a:srgbClr val="795CB2"/>
                </a:solidFill>
                <a:effectLst/>
                <a:latin typeface="Arial" panose="020B0604020202020204" pitchFamily="34" charset="0"/>
                <a:hlinkClick r:id="rId5" tooltip="Euclide"/>
              </a:rPr>
              <a:t>Euclide</a:t>
            </a:r>
            <a:r>
              <a:rPr lang="fr-FR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 vers </a:t>
            </a:r>
            <a:r>
              <a:rPr lang="fr-FR"/>
              <a:t>300 av. J.-C. Ce livre regroupe l’ensemble des connaissances géométriques de l’époque (assez moderne prop + </a:t>
            </a:r>
            <a:r>
              <a:rPr lang="fr-FR" err="1"/>
              <a:t>demo</a:t>
            </a:r>
            <a:r>
              <a:rPr lang="fr-FR"/>
              <a:t>)</a:t>
            </a:r>
          </a:p>
          <a:p>
            <a:r>
              <a:rPr lang="fr-FR"/>
              <a:t>+)</a:t>
            </a:r>
          </a:p>
          <a:p>
            <a:r>
              <a:rPr lang="fr-FR"/>
              <a:t>Explication partagé en moyenne et extrême raison (démo)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0AC2E-4C09-8541-90F8-92D231DEF375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6061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Il est retrouvé pour la première fois dans </a:t>
            </a:r>
            <a:r>
              <a:rPr lang="fr-FR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Les </a:t>
            </a:r>
            <a:r>
              <a:rPr lang="fr-FR" b="1" i="1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Éléments</a:t>
            </a:r>
            <a:r>
              <a:rPr lang="fr-FR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un traité </a:t>
            </a:r>
            <a:r>
              <a:rPr lang="fr-FR" b="0" i="0" u="none" strike="noStrike" dirty="0">
                <a:solidFill>
                  <a:srgbClr val="795CB2"/>
                </a:solidFill>
                <a:effectLst/>
                <a:latin typeface="Arial" panose="020B0604020202020204" pitchFamily="34" charset="0"/>
                <a:hlinkClick r:id="rId3" tooltip="Mathématiques"/>
              </a:rPr>
              <a:t>mathématique</a:t>
            </a:r>
            <a:r>
              <a:rPr lang="fr-FR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et </a:t>
            </a:r>
            <a:r>
              <a:rPr lang="fr-FR" b="0" i="0" u="none" strike="noStrike" dirty="0">
                <a:solidFill>
                  <a:srgbClr val="795CB2"/>
                </a:solidFill>
                <a:effectLst/>
                <a:latin typeface="Arial" panose="020B0604020202020204" pitchFamily="34" charset="0"/>
                <a:hlinkClick r:id="rId4" tooltip="Géométrique"/>
              </a:rPr>
              <a:t>géométrique</a:t>
            </a:r>
            <a:r>
              <a:rPr lang="fr-FR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constitué de 13 livres organisés </a:t>
            </a:r>
            <a:r>
              <a:rPr lang="fr-FR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thématiquement</a:t>
            </a:r>
            <a:r>
              <a:rPr lang="fr-FR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probablement écrit par le mathématicien grec </a:t>
            </a:r>
            <a:r>
              <a:rPr lang="fr-FR" b="0" i="0" u="none" strike="noStrike" dirty="0">
                <a:solidFill>
                  <a:srgbClr val="795CB2"/>
                </a:solidFill>
                <a:effectLst/>
                <a:latin typeface="Arial" panose="020B0604020202020204" pitchFamily="34" charset="0"/>
                <a:hlinkClick r:id="rId5" tooltip="Euclide"/>
              </a:rPr>
              <a:t>Euclide</a:t>
            </a:r>
            <a:r>
              <a:rPr lang="fr-FR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 vers </a:t>
            </a:r>
            <a:r>
              <a:rPr lang="fr-FR" dirty="0"/>
              <a:t>300 av. J.-C. Ce livre regroupe l’ensemble des connaissances géométriques de l’époque (assez moderne prop + </a:t>
            </a:r>
            <a:r>
              <a:rPr lang="fr-FR" dirty="0" err="1"/>
              <a:t>demo</a:t>
            </a:r>
            <a:r>
              <a:rPr lang="fr-FR" dirty="0"/>
              <a:t>)</a:t>
            </a:r>
          </a:p>
          <a:p>
            <a:r>
              <a:rPr lang="fr-FR" dirty="0"/>
              <a:t>+)</a:t>
            </a:r>
          </a:p>
          <a:p>
            <a:r>
              <a:rPr lang="fr-FR" dirty="0"/>
              <a:t>Explication partagé en moyenne et extrême raison (démo) </a:t>
            </a:r>
          </a:p>
          <a:p>
            <a:endParaRPr lang="fr-FR" dirty="0"/>
          </a:p>
          <a:p>
            <a:endParaRPr lang="fr-FR" dirty="0"/>
          </a:p>
          <a:p>
            <a:r>
              <a:rPr lang="fr-FR" b="0" u="sng" dirty="0"/>
              <a:t>Retrouvée dans livres 2, 4, 6, 13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0AC2E-4C09-8541-90F8-92D231DEF375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6061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Sert pour triangle isocèle (36° 72° 72°)</a:t>
            </a:r>
          </a:p>
          <a:p>
            <a:r>
              <a:rPr lang="fr-FR"/>
              <a:t>Qui sert dans la construction du pentagone régulier </a:t>
            </a:r>
          </a:p>
          <a:p>
            <a:r>
              <a:rPr lang="fr-FR"/>
              <a:t>Construction des solides de Platon (= solide le plus régulier possible, toutes les faces sont identiques avec des polynômes réguliers)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0AC2E-4C09-8541-90F8-92D231DEF375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61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Sert pour triangle isocèle (36° 72° 72°)</a:t>
            </a:r>
          </a:p>
          <a:p>
            <a:r>
              <a:rPr lang="fr-FR"/>
              <a:t>Qui sert dans la construction du pentagone régulier </a:t>
            </a:r>
          </a:p>
          <a:p>
            <a:r>
              <a:rPr lang="fr-FR"/>
              <a:t>Construction des solides de Platon (= solide le plus régulier possible, toutes les faces sont identiques avec des polynômes réguliers)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0AC2E-4C09-8541-90F8-92D231DEF375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61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Sert pour triangle isocèle (36° 72° 72°)</a:t>
            </a:r>
          </a:p>
          <a:p>
            <a:r>
              <a:rPr lang="fr-FR" dirty="0"/>
              <a:t>Qui sert dans la construction du pentagone régulier </a:t>
            </a:r>
          </a:p>
          <a:p>
            <a:r>
              <a:rPr lang="fr-FR" dirty="0"/>
              <a:t>Construction des solides de Platon (= solide le plus régulier possible, toutes les faces sont identiques avec des polynômes réguliers)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0AC2E-4C09-8541-90F8-92D231DEF375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2184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Longueur sur largeur égal nombre d’or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0AC2E-4C09-8541-90F8-92D231DEF375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4333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800A20-9614-9762-7E8D-E71907EDD8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645B902-873A-5A3F-1421-74D7A98CA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6CCDF1-5DB0-3EAD-F2EB-3E7A5309B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35650-D5A4-4F4F-A5D6-A95687ECA633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0F0786-93BB-502E-A519-07B97BE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A9F6EC-B4BD-CDFC-6E67-E2D71CAA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F48ED-72EB-C647-92B0-BB389F38E8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0750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A445A6-59ED-DBFE-7E6B-76F5544CA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F312B55-8E0F-E49A-97DE-20BEE214FF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465406-83C8-2C1E-B38B-A444B1625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35650-D5A4-4F4F-A5D6-A95687ECA633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3ABFF4-5E87-769E-8B54-6B6906FF8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0B2857-49BD-338E-D715-E7D1EA29D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F48ED-72EB-C647-92B0-BB389F38E8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9386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712DC3A-60E5-406E-03D3-B4350CC4CD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A94F1D1-4B4F-D000-9D54-5C663579F7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2DF26D-5D8F-5DC1-23CB-85A2D66FF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35650-D5A4-4F4F-A5D6-A95687ECA633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91D8B9-CE34-723D-A4D4-1C04CA1E8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1F7AB2-FB7D-D6DC-155A-796350A22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F48ED-72EB-C647-92B0-BB389F38E8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3424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EFECEC-68D7-7613-A3B0-2494449DA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53A7EC-DE53-C3E6-956B-72735E57A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E0062F-3DED-E1B5-8413-8E4329BA5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35650-D5A4-4F4F-A5D6-A95687ECA633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137E12-CBF2-6CDB-120E-13F306FBE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35BC70-1999-F251-7265-3982BE966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F48ED-72EB-C647-92B0-BB389F38E8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69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74C59E-1365-F5B2-6198-C28C063D6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494551-9722-5781-6BEB-594996285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02253E-81F2-CA12-2C3E-F8C087780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35650-D5A4-4F4F-A5D6-A95687ECA633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6FAB2B-F1D9-BEB9-9061-4B676543A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2E1697-61F7-E229-31D6-C44FB9567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F48ED-72EB-C647-92B0-BB389F38E8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775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8ED5B-13FC-A3DD-16BC-708864829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21AB3C-8304-C08E-AE84-7F9C5E7B29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2CD69B5-806E-F003-FD67-0C7355D0F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99E3139-ABD4-787C-E0DD-5932E19E2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35650-D5A4-4F4F-A5D6-A95687ECA633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6837FC1-FC41-A312-388A-C660AF73B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AB5D518-4026-EB25-82F3-CCFB8115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F48ED-72EB-C647-92B0-BB389F38E8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5763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5A51AD-BFD7-071C-7229-199440710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1BF00A-9318-F28C-8BE2-29442F105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71310D2-F664-1DB2-5A24-42EE6BE1F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053B8BD-C55E-7589-DCFD-4A12FB1D64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75D1A00-4442-0DC8-D4DE-E4FBC86C43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5B06A7B-429A-3B95-4421-20EF193CC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35650-D5A4-4F4F-A5D6-A95687ECA633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DE0B16B-8339-3C1D-71E2-09D406CEE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9A4F0B0-2BA1-3315-5FCD-00DE3E325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F48ED-72EB-C647-92B0-BB389F38E8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0219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29795E-1483-4B80-B5EA-F1D3CAB60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D55F6A7-4909-7120-89E0-27A1E38C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35650-D5A4-4F4F-A5D6-A95687ECA633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7A1F37F-5FE0-EBF5-313D-195AA4150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C02A1CD-CC8B-EFC2-0C97-68D818638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F48ED-72EB-C647-92B0-BB389F38E8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5114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B40E23C-1364-BBD7-4F22-DC1BB7A60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35650-D5A4-4F4F-A5D6-A95687ECA633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1CC820E-AB6D-1040-ADE7-54FE40A42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2C74CDC-13BA-7629-C88A-524404F62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F48ED-72EB-C647-92B0-BB389F38E8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0807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507C86-F833-1CFC-9A8D-6B89CE5F8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2CB59F-E34A-6F16-3EB1-655C8047B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CF9325-B153-4ADB-B7CC-C13A771096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6B53E65-BBA6-4A26-13A6-8DDA5CF08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35650-D5A4-4F4F-A5D6-A95687ECA633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3D688BD-FCE4-7C46-42CB-12668EC45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ABC68AA-633C-2426-2774-AB9265B04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F48ED-72EB-C647-92B0-BB389F38E8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3455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68EC47-5DD1-F569-7058-B9263634B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EEAE72F-3507-04D4-02B9-EB576F03CF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7C578F-A9DF-44AF-EE1C-F2E2363B4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87A3EFB-4FF6-FF5B-563A-6D0F7BF1A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35650-D5A4-4F4F-A5D6-A95687ECA633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8A72538-36AE-03AF-0D44-B369D34C8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22AF2D4-0BD7-4489-9750-C5C561B57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F48ED-72EB-C647-92B0-BB389F38E8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7235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8005E54-283D-140C-F124-23A42D11B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FE7423-BB0F-7070-2F26-F72B6B0EF2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052595-0ED6-D28F-8114-7A2D19654D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35650-D5A4-4F4F-A5D6-A95687ECA633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B4F731-A4BF-B3B6-F452-A237D69821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1AC582-C08F-D655-1B6D-84B4E60947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F48ED-72EB-C647-92B0-BB389F38E8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7890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customXml" Target="../ink/ink2.xml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customXml" Target="../ink/ink4.xml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customXml" Target="../ink/ink1.xml"/><Relationship Id="rId9" Type="http://schemas.openxmlformats.org/officeDocument/2006/relationships/customXml" Target="../ink/ink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customXml" Target="../ink/ink5.xml"/><Relationship Id="rId7" Type="http://schemas.openxmlformats.org/officeDocument/2006/relationships/customXml" Target="../ink/ink7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customXml" Target="../ink/ink6.xml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customXml" Target="../ink/ink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microsoft.com/office/2017/06/relationships/model3d" Target="../media/model3d1.glb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.xml"/><Relationship Id="rId5" Type="http://schemas.openxmlformats.org/officeDocument/2006/relationships/customXml" Target="../ink/ink11.xml"/><Relationship Id="rId4" Type="http://schemas.openxmlformats.org/officeDocument/2006/relationships/customXml" Target="../ink/ink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.xml"/><Relationship Id="rId5" Type="http://schemas.openxmlformats.org/officeDocument/2006/relationships/customXml" Target="../ink/ink15.xml"/><Relationship Id="rId4" Type="http://schemas.openxmlformats.org/officeDocument/2006/relationships/customXml" Target="../ink/ink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.xml"/><Relationship Id="rId5" Type="http://schemas.openxmlformats.org/officeDocument/2006/relationships/customXml" Target="../ink/ink19.xml"/><Relationship Id="rId4" Type="http://schemas.openxmlformats.org/officeDocument/2006/relationships/customXml" Target="../ink/ink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4.xml"/><Relationship Id="rId5" Type="http://schemas.openxmlformats.org/officeDocument/2006/relationships/customXml" Target="../ink/ink23.xml"/><Relationship Id="rId4" Type="http://schemas.openxmlformats.org/officeDocument/2006/relationships/customXml" Target="../ink/ink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openxmlformats.org/officeDocument/2006/relationships/customXml" Target="../ink/ink26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customXml" Target="../ink/ink25.xml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customXml" Target="../ink/ink27.xml"/><Relationship Id="rId7" Type="http://schemas.openxmlformats.org/officeDocument/2006/relationships/customXml" Target="../ink/ink29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customXml" Target="../ink/ink28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148F446-DA5A-B949-4E0D-C625D90E7D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158024B-7237-9943-D625-C109B91C82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428999"/>
            <a:ext cx="12191980" cy="2900518"/>
          </a:xfrm>
        </p:spPr>
        <p:txBody>
          <a:bodyPr>
            <a:normAutofit/>
          </a:bodyPr>
          <a:lstStyle/>
          <a:p>
            <a:r>
              <a:rPr lang="en-US" err="1">
                <a:solidFill>
                  <a:srgbClr val="FFFFFF"/>
                </a:solidFill>
                <a:latin typeface="Bradley Hand ITC" panose="03070402050302030203" pitchFamily="66" charset="77"/>
              </a:rPr>
              <a:t>L’œuvre</a:t>
            </a:r>
            <a:r>
              <a:rPr lang="en-US">
                <a:solidFill>
                  <a:srgbClr val="FFFFFF"/>
                </a:solidFill>
                <a:latin typeface="Bradley Hand ITC" panose="03070402050302030203" pitchFamily="66" charset="77"/>
              </a:rPr>
              <a:t> de Fibonacci </a:t>
            </a:r>
            <a:endParaRPr lang="fr-FR">
              <a:solidFill>
                <a:srgbClr val="FFFFFF"/>
              </a:solidFill>
              <a:latin typeface="Bradley Hand ITC" panose="03070402050302030203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69071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D58BB80-055F-FC27-CB96-551968612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57" y="742897"/>
            <a:ext cx="11022286" cy="537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93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D09F932-92E2-8EE3-B896-8A37E1A95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53" y="643108"/>
            <a:ext cx="10935893" cy="557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49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47403E4-D850-AC68-DB29-823957125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798" y="536575"/>
            <a:ext cx="10614404" cy="578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77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D462EE7D-CE41-1FD9-D5DF-043A25C9C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624074"/>
            <a:ext cx="10058400" cy="560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10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B076C28-60C7-45CB-147D-E7B48FA19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La suite : en Python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7E90B9A-5023-4E7A-79A2-B1B5BB75B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930" y="2328804"/>
            <a:ext cx="5131087" cy="387397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3A71E0A-BD95-D92A-C1AA-40B5FDDA3C1F}"/>
              </a:ext>
            </a:extLst>
          </p:cNvPr>
          <p:cNvSpPr txBox="1"/>
          <p:nvPr/>
        </p:nvSpPr>
        <p:spPr>
          <a:xfrm>
            <a:off x="5181600" y="243698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477004A-7913-FBBF-6CB0-229D64EDE1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7" r="13038"/>
          <a:stretch/>
        </p:blipFill>
        <p:spPr>
          <a:xfrm>
            <a:off x="135147" y="2757311"/>
            <a:ext cx="6419332" cy="301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57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17EE730-91D9-B98A-2911-45951DB2884F}"/>
              </a:ext>
            </a:extLst>
          </p:cNvPr>
          <p:cNvSpPr txBox="1"/>
          <p:nvPr/>
        </p:nvSpPr>
        <p:spPr>
          <a:xfrm>
            <a:off x="180330" y="0"/>
            <a:ext cx="5473108" cy="838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kern="1200">
              <a:solidFill>
                <a:schemeClr val="tx1"/>
              </a:solidFill>
              <a:latin typeface="Bradley Hand ITC" panose="03070402050302030203" pitchFamily="66" charset="77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kern="1200">
              <a:solidFill>
                <a:schemeClr val="tx1"/>
              </a:solidFill>
              <a:latin typeface="Bradley Hand ITC" panose="03070402050302030203" pitchFamily="66" charset="77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kern="1200">
              <a:solidFill>
                <a:schemeClr val="tx1"/>
              </a:solidFill>
              <a:latin typeface="Bradley Hand ITC" panose="03070402050302030203" pitchFamily="66" charset="77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kern="1200">
                <a:solidFill>
                  <a:schemeClr val="tx1"/>
                </a:solidFill>
                <a:latin typeface="Bradley Hand ITC" panose="03070402050302030203" pitchFamily="66" charset="77"/>
                <a:ea typeface="+mj-ea"/>
                <a:cs typeface="+mj-cs"/>
              </a:rPr>
              <a:t>Lien </a:t>
            </a:r>
            <a:r>
              <a:rPr lang="en-US" sz="3000" kern="1200" err="1">
                <a:solidFill>
                  <a:schemeClr val="tx1"/>
                </a:solidFill>
                <a:latin typeface="Bradley Hand ITC" panose="03070402050302030203" pitchFamily="66" charset="77"/>
                <a:ea typeface="+mj-ea"/>
                <a:cs typeface="+mj-cs"/>
              </a:rPr>
              <a:t>avec</a:t>
            </a:r>
            <a:r>
              <a:rPr lang="en-US" sz="3000" kern="1200">
                <a:solidFill>
                  <a:schemeClr val="tx1"/>
                </a:solidFill>
                <a:latin typeface="Bradley Hand ITC" panose="03070402050302030203" pitchFamily="66" charset="77"/>
                <a:ea typeface="+mj-ea"/>
                <a:cs typeface="+mj-cs"/>
              </a:rPr>
              <a:t> le triangle de Pascal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10E2B8F-B14E-4115-F2B7-5485179999BD}"/>
              </a:ext>
            </a:extLst>
          </p:cNvPr>
          <p:cNvSpPr txBox="1"/>
          <p:nvPr/>
        </p:nvSpPr>
        <p:spPr>
          <a:xfrm>
            <a:off x="591402" y="3429000"/>
            <a:ext cx="3427001" cy="2267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/>
              <a:t>S</a:t>
            </a:r>
            <a:r>
              <a:rPr lang="en-US" sz="2000" b="0" i="0" u="none" strike="noStrike" err="1">
                <a:effectLst/>
              </a:rPr>
              <a:t>omme</a:t>
            </a:r>
            <a:r>
              <a:rPr lang="en-US" sz="2000" b="0" i="0" u="none" strike="noStrike">
                <a:effectLst/>
              </a:rPr>
              <a:t> des "</a:t>
            </a:r>
            <a:r>
              <a:rPr lang="en-US" sz="2000" b="0" i="0" u="none" strike="noStrike" err="1">
                <a:effectLst/>
              </a:rPr>
              <a:t>diagonales</a:t>
            </a:r>
            <a:r>
              <a:rPr lang="en-US" sz="2000" b="0" i="0" u="none" strike="noStrike">
                <a:effectLst/>
              </a:rPr>
              <a:t>“</a:t>
            </a:r>
            <a:r>
              <a:rPr lang="es-ES" sz="2000" b="0" i="0" u="none" strike="noStrike">
                <a:effectLst/>
              </a:rPr>
              <a:t>=</a:t>
            </a:r>
            <a:r>
              <a:rPr lang="en-US" sz="2000" b="1" i="0" u="none" strike="noStrike">
                <a:effectLst/>
              </a:rPr>
              <a:t> suite de Fibonacci.</a:t>
            </a:r>
            <a:endParaRPr lang="es-ES" sz="2000" b="1" i="0" u="none" strike="noStrike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sz="2000" b="1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b="1" i="0" u="none" strike="noStrike">
                <a:effectLst/>
              </a:rPr>
              <a:t>3</a:t>
            </a:r>
            <a:r>
              <a:rPr lang="en-US" sz="2000" b="0" i="0" u="none" strike="noStrike">
                <a:effectLst/>
              </a:rPr>
              <a:t> </a:t>
            </a:r>
            <a:r>
              <a:rPr lang="en-US" sz="2000" b="0" i="0" u="none" strike="noStrike" err="1">
                <a:effectLst/>
              </a:rPr>
              <a:t>consécutifs</a:t>
            </a:r>
            <a:r>
              <a:rPr lang="en-US" sz="2000" b="0" i="0" u="none" strike="noStrike">
                <a:effectLst/>
              </a:rPr>
              <a:t> </a:t>
            </a:r>
            <a:r>
              <a:rPr lang="es-ES" sz="2000" b="0" i="0" u="none" strike="noStrike">
                <a:effectLst/>
              </a:rPr>
              <a:t>= </a:t>
            </a:r>
            <a:r>
              <a:rPr lang="en-US" sz="2000" b="0" i="0" u="none" strike="noStrike">
                <a:effectLst/>
              </a:rPr>
              <a:t> </a:t>
            </a:r>
            <a:r>
              <a:rPr lang="es-ES" sz="2000" b="0" i="0" u="none" strike="noStrike">
                <a:effectLst/>
              </a:rPr>
              <a:t>premiers </a:t>
            </a:r>
            <a:r>
              <a:rPr lang="en-US" sz="2000" b="0" i="0" u="none" strike="noStrike" err="1">
                <a:effectLst/>
              </a:rPr>
              <a:t>entre</a:t>
            </a:r>
            <a:r>
              <a:rPr lang="en-US" sz="2000" b="0" i="0" u="none" strike="noStrike">
                <a:effectLst/>
              </a:rPr>
              <a:t> </a:t>
            </a:r>
            <a:r>
              <a:rPr lang="en-US" sz="2000" b="0" i="0" u="none" strike="noStrike" err="1">
                <a:effectLst/>
              </a:rPr>
              <a:t>eux</a:t>
            </a:r>
            <a:r>
              <a:rPr lang="en-US" sz="2000" b="0" i="0" u="none" strike="noStrike">
                <a:effectLst/>
              </a:rPr>
              <a:t> par </a:t>
            </a:r>
            <a:r>
              <a:rPr lang="en-US" sz="2000" b="0" i="0" u="none" strike="noStrike" err="1">
                <a:effectLst/>
              </a:rPr>
              <a:t>paires</a:t>
            </a:r>
            <a:r>
              <a:rPr lang="en-US" sz="2000" b="0" i="0" u="none" strike="noStrike">
                <a:effectLst/>
              </a:rPr>
              <a:t>.</a:t>
            </a:r>
            <a:endParaRPr lang="en-US" sz="200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6E367A1-6246-34BD-4EA6-88A42CC19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457" y="848017"/>
            <a:ext cx="6155141" cy="518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58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BFD7A35-F83D-B7F1-5528-1F0DE5A4E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751" y="0"/>
            <a:ext cx="13193501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8B85AE3-74B6-087C-86FB-EE70E6F7FC05}"/>
              </a:ext>
            </a:extLst>
          </p:cNvPr>
          <p:cNvSpPr txBox="1"/>
          <p:nvPr/>
        </p:nvSpPr>
        <p:spPr>
          <a:xfrm>
            <a:off x="2726842" y="707634"/>
            <a:ext cx="67383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i="0">
                <a:effectLst/>
                <a:latin typeface="Bradley Hand ITC" panose="03070402050302030203" pitchFamily="66" charset="77"/>
              </a:rPr>
              <a:t>Le nombre d’or </a:t>
            </a:r>
            <a:endParaRPr lang="fr-FR" sz="7200" b="1">
              <a:effectLst/>
              <a:latin typeface="Bradley Hand ITC" panose="03070402050302030203" pitchFamily="66" charset="77"/>
            </a:endParaRPr>
          </a:p>
          <a:p>
            <a:pPr algn="ctr"/>
            <a:endParaRPr lang="fr-FR" sz="7200">
              <a:latin typeface="Bradley Hand ITC" panose="03070402050302030203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05652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2703B69-05C7-6423-5460-61F5B88BFAB1}"/>
              </a:ext>
            </a:extLst>
          </p:cNvPr>
          <p:cNvSpPr/>
          <p:nvPr/>
        </p:nvSpPr>
        <p:spPr>
          <a:xfrm>
            <a:off x="98778" y="80244"/>
            <a:ext cx="11994444" cy="6777755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 : coins arrondis 57">
            <a:extLst>
              <a:ext uri="{FF2B5EF4-FFF2-40B4-BE49-F238E27FC236}">
                <a16:creationId xmlns:a16="http://schemas.microsoft.com/office/drawing/2014/main" id="{85056960-6B57-891F-6C0B-F1538B6CEF69}"/>
              </a:ext>
            </a:extLst>
          </p:cNvPr>
          <p:cNvSpPr/>
          <p:nvPr/>
        </p:nvSpPr>
        <p:spPr>
          <a:xfrm>
            <a:off x="3556248" y="4032191"/>
            <a:ext cx="4989665" cy="119231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4795F4A-FD81-B86C-E6F8-51A179C2F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771" y="346473"/>
            <a:ext cx="10515600" cy="1325563"/>
          </a:xfrm>
        </p:spPr>
        <p:txBody>
          <a:bodyPr/>
          <a:lstStyle/>
          <a:p>
            <a:r>
              <a:rPr lang="fr-FR" b="1">
                <a:solidFill>
                  <a:schemeClr val="bg1"/>
                </a:solidFill>
                <a:latin typeface="Abadi" panose="020B0604020104020204" pitchFamily="34" charset="0"/>
              </a:rPr>
              <a:t>Qu’est ce que le nombre d’or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2C1AF54-2D71-AEF1-69A7-D636CADD89ED}"/>
              </a:ext>
            </a:extLst>
          </p:cNvPr>
          <p:cNvSpPr txBox="1"/>
          <p:nvPr/>
        </p:nvSpPr>
        <p:spPr>
          <a:xfrm>
            <a:off x="838200" y="2175935"/>
            <a:ext cx="5853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Abadi" panose="020F0502020204030204" pitchFamily="34" charset="0"/>
                <a:cs typeface="Aldhabi" pitchFamily="2" charset="-78"/>
              </a:rPr>
              <a:t>Proportion </a:t>
            </a:r>
            <a:r>
              <a:rPr lang="en-US" err="1">
                <a:solidFill>
                  <a:schemeClr val="bg1"/>
                </a:solidFill>
                <a:latin typeface="Abadi" panose="020F0502020204030204" pitchFamily="34" charset="0"/>
                <a:cs typeface="Aldhabi" pitchFamily="2" charset="-78"/>
              </a:rPr>
              <a:t>entre</a:t>
            </a:r>
            <a:r>
              <a:rPr lang="en-US">
                <a:solidFill>
                  <a:schemeClr val="bg1"/>
                </a:solidFill>
                <a:latin typeface="Abadi" panose="020F0502020204030204" pitchFamily="34" charset="0"/>
                <a:cs typeface="Aldhabi" pitchFamily="2" charset="-78"/>
              </a:rPr>
              <a:t> </a:t>
            </a:r>
            <a:r>
              <a:rPr lang="en-US" err="1">
                <a:solidFill>
                  <a:schemeClr val="bg1"/>
                </a:solidFill>
                <a:latin typeface="Abadi" panose="020F0502020204030204" pitchFamily="34" charset="0"/>
                <a:cs typeface="Aldhabi" pitchFamily="2" charset="-78"/>
              </a:rPr>
              <a:t>deux</a:t>
            </a:r>
            <a:r>
              <a:rPr lang="en-US">
                <a:solidFill>
                  <a:schemeClr val="bg1"/>
                </a:solidFill>
                <a:latin typeface="Abadi" panose="020F0502020204030204" pitchFamily="34" charset="0"/>
                <a:cs typeface="Aldhabi" pitchFamily="2" charset="-78"/>
              </a:rPr>
              <a:t> </a:t>
            </a:r>
            <a:r>
              <a:rPr lang="fr-FR">
                <a:solidFill>
                  <a:schemeClr val="bg1"/>
                </a:solidFill>
                <a:latin typeface="Abadi" panose="020F0502020204030204" pitchFamily="34" charset="0"/>
                <a:cs typeface="Aldhabi" pitchFamily="2" charset="-78"/>
              </a:rPr>
              <a:t>quantités « a » et « b » tel que :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C0A6606-8080-7204-FECE-11895547484F}"/>
              </a:ext>
            </a:extLst>
          </p:cNvPr>
          <p:cNvSpPr txBox="1"/>
          <p:nvPr/>
        </p:nvSpPr>
        <p:spPr>
          <a:xfrm>
            <a:off x="838199" y="3276600"/>
            <a:ext cx="45099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solidFill>
                  <a:schemeClr val="bg1"/>
                </a:solidFill>
                <a:latin typeface="Abadi" panose="020F0502020204030204" pitchFamily="34" charset="0"/>
              </a:rPr>
              <a:t>Unique solution positive de </a:t>
            </a:r>
            <a:r>
              <a:rPr lang="fr-FR" sz="2200" b="1" i="0" u="none" strike="noStrike">
                <a:solidFill>
                  <a:schemeClr val="bg1"/>
                </a:solidFill>
                <a:effectLst/>
                <a:latin typeface="-apple-system"/>
              </a:rPr>
              <a:t>x</a:t>
            </a:r>
            <a:r>
              <a:rPr lang="fr-FR" sz="2200" b="1" i="0" u="none" strike="noStrike" baseline="30000">
                <a:solidFill>
                  <a:schemeClr val="bg1"/>
                </a:solidFill>
                <a:effectLst/>
                <a:latin typeface="Nimbus Roman No9 L"/>
              </a:rPr>
              <a:t>2</a:t>
            </a:r>
            <a:r>
              <a:rPr lang="el-GR" sz="2200" b="1" i="0" u="none" strike="noStrike">
                <a:solidFill>
                  <a:schemeClr val="bg1"/>
                </a:solidFill>
                <a:effectLst/>
                <a:latin typeface="-apple-system"/>
              </a:rPr>
              <a:t> = </a:t>
            </a:r>
            <a:r>
              <a:rPr lang="fr-FR" sz="2200" b="1" i="0" u="none" strike="noStrike">
                <a:solidFill>
                  <a:schemeClr val="bg1"/>
                </a:solidFill>
                <a:effectLst/>
                <a:latin typeface="-apple-system"/>
              </a:rPr>
              <a:t>x</a:t>
            </a:r>
            <a:r>
              <a:rPr lang="el-GR" sz="2200" b="1" i="0" u="none" strike="noStrike">
                <a:solidFill>
                  <a:schemeClr val="bg1"/>
                </a:solidFill>
                <a:effectLst/>
                <a:latin typeface="-apple-system"/>
              </a:rPr>
              <a:t> + 1</a:t>
            </a:r>
            <a:endParaRPr lang="fr-FR" sz="2200" b="1">
              <a:solidFill>
                <a:schemeClr val="bg1"/>
              </a:solidFill>
              <a:latin typeface="Abad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DCC1629-F68E-CDE5-5E71-9E6C18E6B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35" y="4091906"/>
            <a:ext cx="4761089" cy="10690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8AB1B8F-D628-2A52-6CFA-49AE7F9FF1AF}"/>
              </a:ext>
            </a:extLst>
          </p:cNvPr>
          <p:cNvSpPr txBox="1"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EB3B237-6DCF-5C4E-8E76-E6C2C73580C6}"/>
              </a:ext>
            </a:extLst>
          </p:cNvPr>
          <p:cNvSpPr txBox="1"/>
          <p:nvPr/>
        </p:nvSpPr>
        <p:spPr>
          <a:xfrm>
            <a:off x="7010400" y="5805342"/>
            <a:ext cx="3510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solidFill>
                  <a:schemeClr val="bg1"/>
                </a:solidFill>
                <a:latin typeface="Abadi" panose="020F0502020204030204" pitchFamily="34" charset="0"/>
              </a:rPr>
              <a:t> Nombre infini et irrationnel </a:t>
            </a:r>
          </a:p>
        </p:txBody>
      </p:sp>
      <p:sp>
        <p:nvSpPr>
          <p:cNvPr id="12" name="Flèche : angle droit 11">
            <a:extLst>
              <a:ext uri="{FF2B5EF4-FFF2-40B4-BE49-F238E27FC236}">
                <a16:creationId xmlns:a16="http://schemas.microsoft.com/office/drawing/2014/main" id="{D6470720-36A6-B3C5-853E-1A416643653C}"/>
              </a:ext>
            </a:extLst>
          </p:cNvPr>
          <p:cNvSpPr/>
          <p:nvPr/>
        </p:nvSpPr>
        <p:spPr>
          <a:xfrm rot="5400000">
            <a:off x="6613091" y="5727331"/>
            <a:ext cx="427164" cy="367453"/>
          </a:xfrm>
          <a:prstGeom prst="bentUpArrow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33" name="Encre 32">
                <a:extLst>
                  <a:ext uri="{FF2B5EF4-FFF2-40B4-BE49-F238E27FC236}">
                    <a16:creationId xmlns:a16="http://schemas.microsoft.com/office/drawing/2014/main" id="{1D027118-8543-7219-0B0E-1818BBACA018}"/>
                  </a:ext>
                </a:extLst>
              </p14:cNvPr>
              <p14:cNvContentPartPr/>
              <p14:nvPr/>
            </p14:nvContentPartPr>
            <p14:xfrm>
              <a:off x="9820498" y="13377093"/>
              <a:ext cx="3810960" cy="379800"/>
            </p14:xfrm>
          </p:contentPart>
        </mc:Choice>
        <mc:Fallback xmlns="">
          <p:pic>
            <p:nvPicPr>
              <p:cNvPr id="33" name="Encre 32">
                <a:extLst>
                  <a:ext uri="{FF2B5EF4-FFF2-40B4-BE49-F238E27FC236}">
                    <a16:creationId xmlns:a16="http://schemas.microsoft.com/office/drawing/2014/main" id="{1D027118-8543-7219-0B0E-1818BBACA01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57498" y="13314093"/>
                <a:ext cx="3936600" cy="50544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94EE61BE-FEBA-41B6-4EF9-32C51F6A91DE}"/>
              </a:ext>
            </a:extLst>
          </p:cNvPr>
          <p:cNvSpPr/>
          <p:nvPr/>
        </p:nvSpPr>
        <p:spPr>
          <a:xfrm>
            <a:off x="228370" y="150800"/>
            <a:ext cx="11766073" cy="662695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B73DA00-5FEC-BE6D-7995-B9C31CA43C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2475" y="346473"/>
            <a:ext cx="2923932" cy="292393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43" name="Encre 42">
                <a:extLst>
                  <a:ext uri="{FF2B5EF4-FFF2-40B4-BE49-F238E27FC236}">
                    <a16:creationId xmlns:a16="http://schemas.microsoft.com/office/drawing/2014/main" id="{D21C97CE-1804-A4C7-6376-BB3470BADE2C}"/>
                  </a:ext>
                </a:extLst>
              </p14:cNvPr>
              <p14:cNvContentPartPr/>
              <p14:nvPr/>
            </p14:nvContentPartPr>
            <p14:xfrm>
              <a:off x="7591285" y="2441931"/>
              <a:ext cx="360" cy="360"/>
            </p14:xfrm>
          </p:contentPart>
        </mc:Choice>
        <mc:Fallback xmlns="">
          <p:pic>
            <p:nvPicPr>
              <p:cNvPr id="43" name="Encre 42">
                <a:extLst>
                  <a:ext uri="{FF2B5EF4-FFF2-40B4-BE49-F238E27FC236}">
                    <a16:creationId xmlns:a16="http://schemas.microsoft.com/office/drawing/2014/main" id="{D21C97CE-1804-A4C7-6376-BB3470BADE2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55285" y="2225931"/>
                <a:ext cx="7200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45" name="Encre 44">
                <a:extLst>
                  <a:ext uri="{FF2B5EF4-FFF2-40B4-BE49-F238E27FC236}">
                    <a16:creationId xmlns:a16="http://schemas.microsoft.com/office/drawing/2014/main" id="{D8ED63C5-7EDB-CAED-190A-80130A8EBB13}"/>
                  </a:ext>
                </a:extLst>
              </p14:cNvPr>
              <p14:cNvContentPartPr/>
              <p14:nvPr/>
            </p14:nvContentPartPr>
            <p14:xfrm>
              <a:off x="8412805" y="458691"/>
              <a:ext cx="360" cy="360"/>
            </p14:xfrm>
          </p:contentPart>
        </mc:Choice>
        <mc:Fallback xmlns="">
          <p:pic>
            <p:nvPicPr>
              <p:cNvPr id="45" name="Encre 44">
                <a:extLst>
                  <a:ext uri="{FF2B5EF4-FFF2-40B4-BE49-F238E27FC236}">
                    <a16:creationId xmlns:a16="http://schemas.microsoft.com/office/drawing/2014/main" id="{D8ED63C5-7EDB-CAED-190A-80130A8EBB1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376805" y="242691"/>
                <a:ext cx="7200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52" name="Encre 51">
                <a:extLst>
                  <a:ext uri="{FF2B5EF4-FFF2-40B4-BE49-F238E27FC236}">
                    <a16:creationId xmlns:a16="http://schemas.microsoft.com/office/drawing/2014/main" id="{3189CDCC-910E-915E-0BAC-3ECCB11BAF91}"/>
                  </a:ext>
                </a:extLst>
              </p14:cNvPr>
              <p14:cNvContentPartPr/>
              <p14:nvPr/>
            </p14:nvContentPartPr>
            <p14:xfrm>
              <a:off x="7627596" y="2439040"/>
              <a:ext cx="360" cy="360"/>
            </p14:xfrm>
          </p:contentPart>
        </mc:Choice>
        <mc:Fallback xmlns="">
          <p:pic>
            <p:nvPicPr>
              <p:cNvPr id="52" name="Encre 51">
                <a:extLst>
                  <a:ext uri="{FF2B5EF4-FFF2-40B4-BE49-F238E27FC236}">
                    <a16:creationId xmlns:a16="http://schemas.microsoft.com/office/drawing/2014/main" id="{3189CDCC-910E-915E-0BAC-3ECCB11BAF9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591596" y="2223040"/>
                <a:ext cx="72000" cy="432000"/>
              </a:xfrm>
              <a:prstGeom prst="rect">
                <a:avLst/>
              </a:prstGeom>
            </p:spPr>
          </p:pic>
        </mc:Fallback>
      </mc:AlternateContent>
      <p:sp>
        <p:nvSpPr>
          <p:cNvPr id="53" name="ZoneTexte 52">
            <a:extLst>
              <a:ext uri="{FF2B5EF4-FFF2-40B4-BE49-F238E27FC236}">
                <a16:creationId xmlns:a16="http://schemas.microsoft.com/office/drawing/2014/main" id="{CCF5D2E9-4769-7893-05C2-CD538669D144}"/>
              </a:ext>
            </a:extLst>
          </p:cNvPr>
          <p:cNvSpPr txBox="1"/>
          <p:nvPr/>
        </p:nvSpPr>
        <p:spPr>
          <a:xfrm>
            <a:off x="6627294" y="2021505"/>
            <a:ext cx="182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200">
                <a:solidFill>
                  <a:schemeClr val="bg1"/>
                </a:solidFill>
              </a:rPr>
              <a:t>a   a + b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856B708B-EB82-B8F1-1B9E-F7047CE5B738}"/>
              </a:ext>
            </a:extLst>
          </p:cNvPr>
          <p:cNvSpPr txBox="1"/>
          <p:nvPr/>
        </p:nvSpPr>
        <p:spPr>
          <a:xfrm>
            <a:off x="6627294" y="2087256"/>
            <a:ext cx="182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200">
                <a:solidFill>
                  <a:schemeClr val="bg1"/>
                </a:solidFill>
              </a:rPr>
              <a:t>_   ____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75194A4E-A080-22DE-5806-9ED31EE94945}"/>
              </a:ext>
            </a:extLst>
          </p:cNvPr>
          <p:cNvSpPr txBox="1"/>
          <p:nvPr/>
        </p:nvSpPr>
        <p:spPr>
          <a:xfrm>
            <a:off x="6627294" y="2394922"/>
            <a:ext cx="182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200">
                <a:solidFill>
                  <a:schemeClr val="bg1"/>
                </a:solidFill>
              </a:rPr>
              <a:t>b      a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AA004150-19EC-CDCE-750D-B0AD4DD46D88}"/>
              </a:ext>
            </a:extLst>
          </p:cNvPr>
          <p:cNvSpPr txBox="1"/>
          <p:nvPr/>
        </p:nvSpPr>
        <p:spPr>
          <a:xfrm>
            <a:off x="6818847" y="2195123"/>
            <a:ext cx="182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20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AD7659DF-DBFB-3758-3AD8-06EC8E5D729E}"/>
              </a:ext>
            </a:extLst>
          </p:cNvPr>
          <p:cNvSpPr txBox="1"/>
          <p:nvPr/>
        </p:nvSpPr>
        <p:spPr>
          <a:xfrm>
            <a:off x="10738973" y="2885684"/>
            <a:ext cx="18288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900" i="1">
                <a:solidFill>
                  <a:srgbClr val="A57E34"/>
                </a:solidFill>
                <a:latin typeface="Abadi" panose="020B0604020104020204" pitchFamily="34" charset="0"/>
              </a:rPr>
              <a:t>Phidias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46CF8D0-583B-5A1D-91B1-B582FB766892}"/>
              </a:ext>
            </a:extLst>
          </p:cNvPr>
          <p:cNvSpPr txBox="1"/>
          <p:nvPr/>
        </p:nvSpPr>
        <p:spPr>
          <a:xfrm>
            <a:off x="10181167" y="3249879"/>
            <a:ext cx="1828800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un des plus célèbres sculpteur, orfèvre et peintre du premier classicisme grec, qui d’après André Malraux « invente les formes qui expriment le divin ».</a:t>
            </a:r>
            <a:endParaRPr lang="fr-FR" sz="1050" dirty="0">
              <a:solidFill>
                <a:schemeClr val="bg1"/>
              </a:solidFill>
              <a:effectLst/>
              <a:latin typeface=".AppleSystemUIFont"/>
            </a:endParaRPr>
          </a:p>
          <a:p>
            <a:pPr algn="l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4271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EB4FA03-59FC-483B-7A4D-C228F7EBD45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4FC21C5-95C2-EB49-C751-5849EA2EAC15}"/>
              </a:ext>
            </a:extLst>
          </p:cNvPr>
          <p:cNvSpPr txBox="1"/>
          <p:nvPr/>
        </p:nvSpPr>
        <p:spPr>
          <a:xfrm>
            <a:off x="5230988" y="694702"/>
            <a:ext cx="6079067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b="0" i="0">
                <a:solidFill>
                  <a:schemeClr val="bg1"/>
                </a:solidFill>
                <a:effectLst/>
                <a:latin typeface="UICTFontTextStyleBody"/>
              </a:rPr>
              <a:t>1</a:t>
            </a:r>
            <a:r>
              <a:rPr lang="fr-FR" b="0" i="0" baseline="30000">
                <a:solidFill>
                  <a:schemeClr val="bg1"/>
                </a:solidFill>
                <a:effectLst/>
                <a:latin typeface="UICTFontTextStyleBody"/>
              </a:rPr>
              <a:t>ère</a:t>
            </a:r>
            <a:r>
              <a:rPr lang="fr-FR" b="0" i="0">
                <a:solidFill>
                  <a:schemeClr val="bg1"/>
                </a:solidFill>
                <a:effectLst/>
                <a:latin typeface="UICTFontTextStyleBody"/>
              </a:rPr>
              <a:t> définition, 2</a:t>
            </a:r>
            <a:r>
              <a:rPr lang="fr-FR" b="0" i="0" baseline="30000">
                <a:solidFill>
                  <a:schemeClr val="bg1"/>
                </a:solidFill>
                <a:effectLst/>
                <a:latin typeface="UICTFontTextStyleBody"/>
              </a:rPr>
              <a:t>ème</a:t>
            </a:r>
            <a:r>
              <a:rPr lang="fr-FR" b="0" i="0">
                <a:solidFill>
                  <a:schemeClr val="bg1"/>
                </a:solidFill>
                <a:effectLst/>
                <a:latin typeface="UICTFontTextStyleBody"/>
              </a:rPr>
              <a:t>  livre:</a:t>
            </a:r>
          </a:p>
          <a:p>
            <a:r>
              <a:rPr lang="fr-FR" b="0" i="0">
                <a:solidFill>
                  <a:schemeClr val="bg1"/>
                </a:solidFill>
                <a:effectLst/>
                <a:latin typeface="UICTFontTextStyleBody"/>
              </a:rPr>
              <a:t>«Partager une droite donnée de manière que le rectangle compris sous la droite entière et l'un de ses segments, soit égal au carré de l'autre segment.»</a:t>
            </a:r>
            <a:endParaRPr lang="fr-FR">
              <a:solidFill>
                <a:schemeClr val="bg1"/>
              </a:solidFill>
              <a:effectLst/>
              <a:latin typeface=".AppleSystemUIFont"/>
            </a:endParaRPr>
          </a:p>
          <a:p>
            <a:pPr algn="l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939358-5D18-1B07-E22E-11D9968C44B8}"/>
              </a:ext>
            </a:extLst>
          </p:cNvPr>
          <p:cNvSpPr txBox="1"/>
          <p:nvPr/>
        </p:nvSpPr>
        <p:spPr>
          <a:xfrm>
            <a:off x="5230988" y="3947307"/>
            <a:ext cx="6079067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effectLst/>
                <a:latin typeface=".AppleSystemUIFont"/>
              </a:rPr>
              <a:t>6</a:t>
            </a:r>
            <a:r>
              <a:rPr lang="fr-FR" baseline="30000">
                <a:solidFill>
                  <a:schemeClr val="bg1"/>
                </a:solidFill>
                <a:effectLst/>
                <a:latin typeface=".AppleSystemUIFont"/>
              </a:rPr>
              <a:t>ème</a:t>
            </a:r>
            <a:r>
              <a:rPr lang="fr-FR">
                <a:solidFill>
                  <a:schemeClr val="bg1"/>
                </a:solidFill>
                <a:effectLst/>
                <a:latin typeface=".AppleSystemUIFont"/>
              </a:rPr>
              <a:t> livre :</a:t>
            </a:r>
          </a:p>
          <a:p>
            <a:r>
              <a:rPr lang="fr-FR" b="0" i="0">
                <a:solidFill>
                  <a:schemeClr val="bg1"/>
                </a:solidFill>
                <a:effectLst/>
                <a:latin typeface="UICTFontTextStyleBody"/>
              </a:rPr>
              <a:t>« Une ligne est dite «coupée en moyenne et extrême raison»</a:t>
            </a:r>
            <a:endParaRPr lang="fr-FR">
              <a:solidFill>
                <a:schemeClr val="bg1"/>
              </a:solidFill>
              <a:effectLst/>
              <a:latin typeface=".AppleSystemUIFont"/>
            </a:endParaRPr>
          </a:p>
          <a:p>
            <a:r>
              <a:rPr lang="fr-FR" b="0" i="0">
                <a:solidFill>
                  <a:schemeClr val="bg1"/>
                </a:solidFill>
                <a:effectLst/>
                <a:latin typeface="UICTFontTextStyleBody"/>
              </a:rPr>
              <a:t>lorsque la droite entière est au plus grand segment comme le plus grand segment est au plus petit. »</a:t>
            </a:r>
            <a:endParaRPr lang="fr-FR">
              <a:solidFill>
                <a:schemeClr val="bg1"/>
              </a:solidFill>
              <a:effectLst/>
              <a:latin typeface=".AppleSystemUIFont"/>
            </a:endParaRPr>
          </a:p>
          <a:p>
            <a:pPr algn="l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A076ECF-E738-A1B4-F4F7-7A7C69FE2CFC}"/>
              </a:ext>
            </a:extLst>
          </p:cNvPr>
          <p:cNvSpPr txBox="1"/>
          <p:nvPr/>
        </p:nvSpPr>
        <p:spPr>
          <a:xfrm>
            <a:off x="6494609" y="119755"/>
            <a:ext cx="4049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0" u="sng">
                <a:solidFill>
                  <a:schemeClr val="bg1"/>
                </a:solidFill>
                <a:effectLst/>
                <a:latin typeface="UICTFontTextStyleBody"/>
              </a:rPr>
              <a:t>Partage en moyenne et extreme raison </a:t>
            </a:r>
            <a:endParaRPr lang="fr-FR">
              <a:solidFill>
                <a:schemeClr val="bg1"/>
              </a:solidFill>
              <a:effectLst/>
              <a:latin typeface=".AppleSystemUIFont"/>
            </a:endParaRPr>
          </a:p>
          <a:p>
            <a:pPr algn="l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7ADFAF7-50E6-CFBE-2C16-758545626B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6" t="41454" r="24412" b="14375"/>
          <a:stretch/>
        </p:blipFill>
        <p:spPr>
          <a:xfrm>
            <a:off x="6930672" y="2256747"/>
            <a:ext cx="2679697" cy="160584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19B6530-6AD0-8B27-2CAD-45EE9ECFED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3" b="22361"/>
          <a:stretch/>
        </p:blipFill>
        <p:spPr>
          <a:xfrm>
            <a:off x="6096000" y="5604873"/>
            <a:ext cx="2508280" cy="103627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0ACC4CC-D752-6ECD-2201-9BF7C9BB3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80" y="5589552"/>
            <a:ext cx="1354071" cy="103627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DAA8FB-D4E0-EE8C-6D7E-8DE2EBCA3E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84" y="9420"/>
            <a:ext cx="4473946" cy="684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27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0609A85-CA24-ACD6-BC0F-71D6A806F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855" y="1592041"/>
            <a:ext cx="3893256" cy="367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84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CA6D6A-1109-21A0-FFB0-C7EF50B06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err="1">
                <a:latin typeface="Agency FB" panose="020B0503020202020204" pitchFamily="34" charset="77"/>
              </a:rPr>
              <a:t>Sommaire</a:t>
            </a:r>
            <a:r>
              <a:rPr lang="en-US">
                <a:latin typeface="Agency FB" panose="020B0503020202020204" pitchFamily="34" charset="77"/>
              </a:rPr>
              <a:t>:</a:t>
            </a:r>
            <a:endParaRPr lang="fr-FR">
              <a:latin typeface="Agency FB" panose="020B0503020202020204" pitchFamily="34" charset="77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6118EF-BA91-FDB8-8C3E-D17DE4DDB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32B2C56-C042-336E-2DF8-1A4F98C82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809"/>
            <a:ext cx="12290778" cy="701040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388D9C8-9EB9-675F-9B99-ADC1BFB4C032}"/>
              </a:ext>
            </a:extLst>
          </p:cNvPr>
          <p:cNvSpPr txBox="1"/>
          <p:nvPr/>
        </p:nvSpPr>
        <p:spPr>
          <a:xfrm>
            <a:off x="1326445" y="3151374"/>
            <a:ext cx="9017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Bradley Hand ITC" panose="03070402050302030203" pitchFamily="66" charset="77"/>
                <a:ea typeface="BatangChe" panose="02000300000000000000" pitchFamily="2" charset="-127"/>
              </a:rPr>
              <a:t>I) Sa </a:t>
            </a:r>
            <a:r>
              <a:rPr lang="en-US" sz="4000" err="1">
                <a:solidFill>
                  <a:schemeClr val="bg1"/>
                </a:solidFill>
                <a:latin typeface="Bradley Hand ITC" panose="03070402050302030203" pitchFamily="66" charset="77"/>
                <a:ea typeface="BatangChe" panose="02000300000000000000" pitchFamily="2" charset="-127"/>
              </a:rPr>
              <a:t>biographie</a:t>
            </a:r>
            <a:r>
              <a:rPr lang="en-US" sz="4000">
                <a:solidFill>
                  <a:schemeClr val="bg1"/>
                </a:solidFill>
                <a:latin typeface="Bradley Hand ITC" panose="03070402050302030203" pitchFamily="66" charset="77"/>
                <a:ea typeface="BatangChe" panose="02000300000000000000" pitchFamily="2" charset="-127"/>
              </a:rPr>
              <a:t> </a:t>
            </a:r>
          </a:p>
          <a:p>
            <a:r>
              <a:rPr lang="en-US" sz="4000">
                <a:solidFill>
                  <a:schemeClr val="bg1"/>
                </a:solidFill>
                <a:latin typeface="Bradley Hand ITC" panose="03070402050302030203" pitchFamily="66" charset="77"/>
                <a:ea typeface="BatangChe" panose="02000300000000000000" pitchFamily="2" charset="-127"/>
              </a:rPr>
              <a:t>II) La suite de Fibonacci </a:t>
            </a:r>
          </a:p>
          <a:p>
            <a:r>
              <a:rPr lang="en-US" sz="4000">
                <a:solidFill>
                  <a:schemeClr val="bg1"/>
                </a:solidFill>
                <a:latin typeface="Bradley Hand ITC" panose="03070402050302030203" pitchFamily="66" charset="77"/>
                <a:ea typeface="BatangChe" panose="02000300000000000000" pitchFamily="2" charset="-127"/>
              </a:rPr>
              <a:t>III) Le </a:t>
            </a:r>
            <a:r>
              <a:rPr lang="en-US" sz="4000" err="1">
                <a:solidFill>
                  <a:schemeClr val="bg1"/>
                </a:solidFill>
                <a:latin typeface="Bradley Hand ITC" panose="03070402050302030203" pitchFamily="66" charset="77"/>
                <a:ea typeface="BatangChe" panose="02000300000000000000" pitchFamily="2" charset="-127"/>
              </a:rPr>
              <a:t>nombre</a:t>
            </a:r>
            <a:r>
              <a:rPr lang="en-US" sz="4000">
                <a:solidFill>
                  <a:schemeClr val="bg1"/>
                </a:solidFill>
                <a:latin typeface="Bradley Hand ITC" panose="03070402050302030203" pitchFamily="66" charset="77"/>
                <a:ea typeface="BatangChe" panose="02000300000000000000" pitchFamily="2" charset="-127"/>
              </a:rPr>
              <a:t> d’or</a:t>
            </a:r>
            <a:r>
              <a:rPr lang="en-US" sz="4000">
                <a:solidFill>
                  <a:schemeClr val="bg1"/>
                </a:solidFill>
              </a:rPr>
              <a:t> </a:t>
            </a:r>
            <a:endParaRPr lang="fr-FR" sz="400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76742F2-AF8A-5E68-6E9D-3D78AACCC170}"/>
              </a:ext>
            </a:extLst>
          </p:cNvPr>
          <p:cNvSpPr txBox="1"/>
          <p:nvPr/>
        </p:nvSpPr>
        <p:spPr>
          <a:xfrm>
            <a:off x="0" y="681037"/>
            <a:ext cx="12290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err="1">
                <a:solidFill>
                  <a:schemeClr val="bg1"/>
                </a:solidFill>
                <a:latin typeface="Bradley Hand ITC" panose="03070402050302030203" pitchFamily="66" charset="77"/>
                <a:ea typeface="ADLaM Display" panose="02010000000000000000" pitchFamily="2" charset="77"/>
                <a:cs typeface="ADLaM Display" panose="02010000000000000000" pitchFamily="2" charset="77"/>
              </a:rPr>
              <a:t>Sommaire</a:t>
            </a:r>
            <a:endParaRPr lang="fr-FR" sz="6000">
              <a:solidFill>
                <a:schemeClr val="bg1"/>
              </a:solidFill>
              <a:latin typeface="Bradley Hand ITC" panose="03070402050302030203" pitchFamily="66" charset="77"/>
              <a:ea typeface="ADLaM Display" panose="02010000000000000000" pitchFamily="2" charset="77"/>
              <a:cs typeface="ADLaM Display" panose="0201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177319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0609A85-CA24-ACD6-BC0F-71D6A806F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855" y="1592041"/>
            <a:ext cx="3893256" cy="3673918"/>
          </a:xfrm>
          <a:prstGeom prst="rect">
            <a:avLst/>
          </a:prstGeom>
        </p:spPr>
      </p:pic>
      <p:sp>
        <p:nvSpPr>
          <p:cNvPr id="14" name="Signe de multiplication 13">
            <a:extLst>
              <a:ext uri="{FF2B5EF4-FFF2-40B4-BE49-F238E27FC236}">
                <a16:creationId xmlns:a16="http://schemas.microsoft.com/office/drawing/2014/main" id="{314D2A03-7FF2-68DD-54F7-EB535158B5A1}"/>
              </a:ext>
            </a:extLst>
          </p:cNvPr>
          <p:cNvSpPr/>
          <p:nvPr/>
        </p:nvSpPr>
        <p:spPr>
          <a:xfrm>
            <a:off x="5974644" y="2887132"/>
            <a:ext cx="242712" cy="24271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F049B26-C844-C719-E4D8-443188EB8CB5}"/>
              </a:ext>
            </a:extLst>
          </p:cNvPr>
          <p:cNvSpPr txBox="1"/>
          <p:nvPr/>
        </p:nvSpPr>
        <p:spPr>
          <a:xfrm>
            <a:off x="6124222" y="2516923"/>
            <a:ext cx="182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914101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0609A85-CA24-ACD6-BC0F-71D6A806F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855" y="1592041"/>
            <a:ext cx="3893256" cy="3673918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63BFC1CF-9C40-80E5-EC27-AE9ECA236395}"/>
              </a:ext>
            </a:extLst>
          </p:cNvPr>
          <p:cNvCxnSpPr>
            <a:cxnSpLocks/>
          </p:cNvCxnSpPr>
          <p:nvPr/>
        </p:nvCxnSpPr>
        <p:spPr>
          <a:xfrm>
            <a:off x="776111" y="3008489"/>
            <a:ext cx="7148689" cy="0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igne de multiplication 13">
            <a:extLst>
              <a:ext uri="{FF2B5EF4-FFF2-40B4-BE49-F238E27FC236}">
                <a16:creationId xmlns:a16="http://schemas.microsoft.com/office/drawing/2014/main" id="{314D2A03-7FF2-68DD-54F7-EB535158B5A1}"/>
              </a:ext>
            </a:extLst>
          </p:cNvPr>
          <p:cNvSpPr/>
          <p:nvPr/>
        </p:nvSpPr>
        <p:spPr>
          <a:xfrm>
            <a:off x="5974644" y="2887132"/>
            <a:ext cx="242712" cy="24271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F049B26-C844-C719-E4D8-443188EB8CB5}"/>
              </a:ext>
            </a:extLst>
          </p:cNvPr>
          <p:cNvSpPr txBox="1"/>
          <p:nvPr/>
        </p:nvSpPr>
        <p:spPr>
          <a:xfrm>
            <a:off x="6124222" y="2516923"/>
            <a:ext cx="182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054012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0609A85-CA24-ACD6-BC0F-71D6A806F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855" y="1592041"/>
            <a:ext cx="3893256" cy="367391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F049B26-C844-C719-E4D8-443188EB8CB5}"/>
              </a:ext>
            </a:extLst>
          </p:cNvPr>
          <p:cNvSpPr txBox="1"/>
          <p:nvPr/>
        </p:nvSpPr>
        <p:spPr>
          <a:xfrm>
            <a:off x="6062557" y="2577601"/>
            <a:ext cx="182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2919CA-2D65-EB46-F6E7-F3BDDD3C39A6}"/>
              </a:ext>
            </a:extLst>
          </p:cNvPr>
          <p:cNvSpPr/>
          <p:nvPr/>
        </p:nvSpPr>
        <p:spPr>
          <a:xfrm>
            <a:off x="6096000" y="3008489"/>
            <a:ext cx="1828800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Processus 1">
            <a:extLst>
              <a:ext uri="{FF2B5EF4-FFF2-40B4-BE49-F238E27FC236}">
                <a16:creationId xmlns:a16="http://schemas.microsoft.com/office/drawing/2014/main" id="{900B9630-41F8-1744-09F4-C2684ED2F8C2}"/>
              </a:ext>
            </a:extLst>
          </p:cNvPr>
          <p:cNvSpPr/>
          <p:nvPr/>
        </p:nvSpPr>
        <p:spPr>
          <a:xfrm>
            <a:off x="3083701" y="2062650"/>
            <a:ext cx="2992177" cy="933688"/>
          </a:xfrm>
          <a:prstGeom prst="flowChartProcess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Signe de multiplication 13">
            <a:extLst>
              <a:ext uri="{FF2B5EF4-FFF2-40B4-BE49-F238E27FC236}">
                <a16:creationId xmlns:a16="http://schemas.microsoft.com/office/drawing/2014/main" id="{314D2A03-7FF2-68DD-54F7-EB535158B5A1}"/>
              </a:ext>
            </a:extLst>
          </p:cNvPr>
          <p:cNvSpPr/>
          <p:nvPr/>
        </p:nvSpPr>
        <p:spPr>
          <a:xfrm>
            <a:off x="5974644" y="2887132"/>
            <a:ext cx="242712" cy="24271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CFBD4EE-C777-2E39-772B-464DDD520508}"/>
              </a:ext>
            </a:extLst>
          </p:cNvPr>
          <p:cNvSpPr txBox="1"/>
          <p:nvPr/>
        </p:nvSpPr>
        <p:spPr>
          <a:xfrm>
            <a:off x="8396112" y="3182779"/>
            <a:ext cx="182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000">
                <a:latin typeface="Aharoni" panose="02010803020104030203" pitchFamily="2" charset="-79"/>
                <a:cs typeface="Aharoni" panose="02010803020104030203" pitchFamily="2" charset="-79"/>
              </a:rPr>
              <a:t>Aire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8B00C4F-1A78-D11E-DB7A-9AF00EFC2039}"/>
              </a:ext>
            </a:extLst>
          </p:cNvPr>
          <p:cNvSpPr txBox="1"/>
          <p:nvPr/>
        </p:nvSpPr>
        <p:spPr>
          <a:xfrm>
            <a:off x="10224912" y="3152001"/>
            <a:ext cx="182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000">
                <a:latin typeface="Aharoni" panose="02010803020104030203" pitchFamily="2" charset="-79"/>
                <a:cs typeface="Aharoni" panose="02010803020104030203" pitchFamily="2" charset="-79"/>
              </a:rPr>
              <a:t>Aire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9A2DFD7-A6ED-DEB2-745C-B2867450E8E6}"/>
              </a:ext>
            </a:extLst>
          </p:cNvPr>
          <p:cNvSpPr txBox="1"/>
          <p:nvPr/>
        </p:nvSpPr>
        <p:spPr>
          <a:xfrm>
            <a:off x="8491362" y="3567499"/>
            <a:ext cx="182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200" i="1">
                <a:solidFill>
                  <a:srgbClr val="7030A0"/>
                </a:solidFill>
                <a:latin typeface="Abadi" panose="020B0604020104020204" pitchFamily="34" charset="0"/>
              </a:rPr>
              <a:t>Rectangle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FB643DB-5788-D95F-845D-A0A0BFFD3852}"/>
              </a:ext>
            </a:extLst>
          </p:cNvPr>
          <p:cNvSpPr txBox="1"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E610C21-F93A-69E4-6EA5-3D204AE885E5}"/>
              </a:ext>
            </a:extLst>
          </p:cNvPr>
          <p:cNvSpPr txBox="1"/>
          <p:nvPr/>
        </p:nvSpPr>
        <p:spPr>
          <a:xfrm>
            <a:off x="10691990" y="3492002"/>
            <a:ext cx="182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200" i="1">
                <a:solidFill>
                  <a:schemeClr val="accent6"/>
                </a:solidFill>
                <a:latin typeface="Abadi" panose="020B0604020104020204" pitchFamily="34" charset="0"/>
              </a:rPr>
              <a:t>Carré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5BC82EB-3803-85F3-0DBC-7C7D56B328CD}"/>
              </a:ext>
            </a:extLst>
          </p:cNvPr>
          <p:cNvSpPr txBox="1"/>
          <p:nvPr/>
        </p:nvSpPr>
        <p:spPr>
          <a:xfrm>
            <a:off x="9659762" y="3090446"/>
            <a:ext cx="1828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800" b="1">
                <a:latin typeface="Arial Rounded MT Bold" panose="020F0704030504030204" pitchFamily="34" charset="77"/>
                <a:cs typeface="Aharoni" panose="02010803020104030203" pitchFamily="2" charset="-79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280733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EB4FA03-59FC-483B-7A4D-C228F7EBD45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4FC21C5-95C2-EB49-C751-5849EA2EAC15}"/>
              </a:ext>
            </a:extLst>
          </p:cNvPr>
          <p:cNvSpPr txBox="1"/>
          <p:nvPr/>
        </p:nvSpPr>
        <p:spPr>
          <a:xfrm>
            <a:off x="5230988" y="694702"/>
            <a:ext cx="6079067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b="0" i="0">
                <a:solidFill>
                  <a:schemeClr val="bg1"/>
                </a:solidFill>
                <a:effectLst/>
                <a:latin typeface="UICTFontTextStyleBody"/>
              </a:rPr>
              <a:t>1</a:t>
            </a:r>
            <a:r>
              <a:rPr lang="fr-FR" b="0" i="0" baseline="30000">
                <a:solidFill>
                  <a:schemeClr val="bg1"/>
                </a:solidFill>
                <a:effectLst/>
                <a:latin typeface="UICTFontTextStyleBody"/>
              </a:rPr>
              <a:t>ère</a:t>
            </a:r>
            <a:r>
              <a:rPr lang="fr-FR" b="0" i="0">
                <a:solidFill>
                  <a:schemeClr val="bg1"/>
                </a:solidFill>
                <a:effectLst/>
                <a:latin typeface="UICTFontTextStyleBody"/>
              </a:rPr>
              <a:t> définition, 2</a:t>
            </a:r>
            <a:r>
              <a:rPr lang="fr-FR" b="0" i="0" baseline="30000">
                <a:solidFill>
                  <a:schemeClr val="bg1"/>
                </a:solidFill>
                <a:effectLst/>
                <a:latin typeface="UICTFontTextStyleBody"/>
              </a:rPr>
              <a:t>ème</a:t>
            </a:r>
            <a:r>
              <a:rPr lang="fr-FR" b="0" i="0">
                <a:solidFill>
                  <a:schemeClr val="bg1"/>
                </a:solidFill>
                <a:effectLst/>
                <a:latin typeface="UICTFontTextStyleBody"/>
              </a:rPr>
              <a:t>  livre:</a:t>
            </a:r>
          </a:p>
          <a:p>
            <a:r>
              <a:rPr lang="fr-FR" b="0" i="0">
                <a:solidFill>
                  <a:schemeClr val="bg1"/>
                </a:solidFill>
                <a:effectLst/>
                <a:latin typeface="UICTFontTextStyleBody"/>
              </a:rPr>
              <a:t>«Partager une droite donnée de manière que le rectangle compris sous la droite entière et l'un de ses segments, soit égal au carré de l'autre segment.»</a:t>
            </a:r>
            <a:endParaRPr lang="fr-FR">
              <a:solidFill>
                <a:schemeClr val="bg1"/>
              </a:solidFill>
              <a:effectLst/>
              <a:latin typeface=".AppleSystemUIFont"/>
            </a:endParaRPr>
          </a:p>
          <a:p>
            <a:pPr algn="l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939358-5D18-1B07-E22E-11D9968C44B8}"/>
              </a:ext>
            </a:extLst>
          </p:cNvPr>
          <p:cNvSpPr txBox="1"/>
          <p:nvPr/>
        </p:nvSpPr>
        <p:spPr>
          <a:xfrm>
            <a:off x="5230988" y="3947307"/>
            <a:ext cx="6079067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effectLst/>
                <a:latin typeface=".AppleSystemUIFont"/>
              </a:rPr>
              <a:t>6</a:t>
            </a:r>
            <a:r>
              <a:rPr lang="fr-FR" baseline="30000">
                <a:solidFill>
                  <a:schemeClr val="bg1"/>
                </a:solidFill>
                <a:effectLst/>
                <a:latin typeface=".AppleSystemUIFont"/>
              </a:rPr>
              <a:t>ème</a:t>
            </a:r>
            <a:r>
              <a:rPr lang="fr-FR">
                <a:solidFill>
                  <a:schemeClr val="bg1"/>
                </a:solidFill>
                <a:effectLst/>
                <a:latin typeface=".AppleSystemUIFont"/>
              </a:rPr>
              <a:t> livre :</a:t>
            </a:r>
          </a:p>
          <a:p>
            <a:r>
              <a:rPr lang="fr-FR" b="0" i="0">
                <a:solidFill>
                  <a:schemeClr val="bg1"/>
                </a:solidFill>
                <a:effectLst/>
                <a:latin typeface="UICTFontTextStyleBody"/>
              </a:rPr>
              <a:t>« Une ligne est dite «coupée en moyenne et extrême raison»</a:t>
            </a:r>
            <a:endParaRPr lang="fr-FR">
              <a:solidFill>
                <a:schemeClr val="bg1"/>
              </a:solidFill>
              <a:effectLst/>
              <a:latin typeface=".AppleSystemUIFont"/>
            </a:endParaRPr>
          </a:p>
          <a:p>
            <a:r>
              <a:rPr lang="fr-FR" b="0" i="0">
                <a:solidFill>
                  <a:schemeClr val="bg1"/>
                </a:solidFill>
                <a:effectLst/>
                <a:latin typeface="UICTFontTextStyleBody"/>
              </a:rPr>
              <a:t>lorsque la droite entière est au plus grand segment comme le plus grand segment est au plus petit. »</a:t>
            </a:r>
            <a:endParaRPr lang="fr-FR">
              <a:solidFill>
                <a:schemeClr val="bg1"/>
              </a:solidFill>
              <a:effectLst/>
              <a:latin typeface=".AppleSystemUIFont"/>
            </a:endParaRPr>
          </a:p>
          <a:p>
            <a:pPr algn="l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A076ECF-E738-A1B4-F4F7-7A7C69FE2CFC}"/>
              </a:ext>
            </a:extLst>
          </p:cNvPr>
          <p:cNvSpPr txBox="1"/>
          <p:nvPr/>
        </p:nvSpPr>
        <p:spPr>
          <a:xfrm>
            <a:off x="6494609" y="119755"/>
            <a:ext cx="4049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0" u="sng">
                <a:solidFill>
                  <a:schemeClr val="bg1"/>
                </a:solidFill>
                <a:effectLst/>
                <a:latin typeface="UICTFontTextStyleBody"/>
              </a:rPr>
              <a:t>Partage en moyenne et extreme raison </a:t>
            </a:r>
            <a:endParaRPr lang="fr-FR">
              <a:solidFill>
                <a:schemeClr val="bg1"/>
              </a:solidFill>
              <a:effectLst/>
              <a:latin typeface=".AppleSystemUIFont"/>
            </a:endParaRPr>
          </a:p>
          <a:p>
            <a:pPr algn="l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7ADFAF7-50E6-CFBE-2C16-758545626B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6" t="41454" r="24412" b="14375"/>
          <a:stretch/>
        </p:blipFill>
        <p:spPr>
          <a:xfrm>
            <a:off x="6930672" y="2256747"/>
            <a:ext cx="2679697" cy="160584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19B6530-6AD0-8B27-2CAD-45EE9ECFED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3" b="22361"/>
          <a:stretch/>
        </p:blipFill>
        <p:spPr>
          <a:xfrm>
            <a:off x="6096000" y="5604873"/>
            <a:ext cx="2508280" cy="103627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0ACC4CC-D752-6ECD-2201-9BF7C9BB3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80" y="5589552"/>
            <a:ext cx="1354071" cy="103627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DAA8FB-D4E0-EE8C-6D7E-8DE2EBCA3E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84" y="9420"/>
            <a:ext cx="4473946" cy="684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88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7D8FA1E-1194-A133-D5DC-626071D5E3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6" b="20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E28E5EAD-9730-30FF-B06F-88F2B5AED10C}"/>
                  </a:ext>
                </a:extLst>
              </p14:cNvPr>
              <p14:cNvContentPartPr/>
              <p14:nvPr/>
            </p14:nvContentPartPr>
            <p14:xfrm>
              <a:off x="482707" y="1149920"/>
              <a:ext cx="1218600" cy="1103400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E28E5EAD-9730-30FF-B06F-88F2B5AED10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3707" y="1140920"/>
                <a:ext cx="1236240" cy="11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3F86CDB4-B511-1F6A-E5A6-96C2A962975F}"/>
                  </a:ext>
                </a:extLst>
              </p14:cNvPr>
              <p14:cNvContentPartPr/>
              <p14:nvPr/>
            </p14:nvContentPartPr>
            <p14:xfrm>
              <a:off x="330787" y="913040"/>
              <a:ext cx="1562400" cy="135828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3F86CDB4-B511-1F6A-E5A6-96C2A962975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7787" y="850023"/>
                <a:ext cx="1688040" cy="14839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B244C655-40A2-1B60-C1F4-EC7BA2DB8062}"/>
                  </a:ext>
                </a:extLst>
              </p14:cNvPr>
              <p14:cNvContentPartPr/>
              <p14:nvPr/>
            </p14:nvContentPartPr>
            <p14:xfrm>
              <a:off x="5079907" y="1283480"/>
              <a:ext cx="4126320" cy="114372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B244C655-40A2-1B60-C1F4-EC7BA2DB806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16907" y="1220480"/>
                <a:ext cx="4251960" cy="126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7" name="Encre 26">
                <a:extLst>
                  <a:ext uri="{FF2B5EF4-FFF2-40B4-BE49-F238E27FC236}">
                    <a16:creationId xmlns:a16="http://schemas.microsoft.com/office/drawing/2014/main" id="{4AD4B402-B975-6465-C4AA-C6FB0CD65A6F}"/>
                  </a:ext>
                </a:extLst>
              </p14:cNvPr>
              <p14:cNvContentPartPr/>
              <p14:nvPr/>
            </p14:nvContentPartPr>
            <p14:xfrm>
              <a:off x="10245907" y="1177280"/>
              <a:ext cx="2018160" cy="1064880"/>
            </p14:xfrm>
          </p:contentPart>
        </mc:Choice>
        <mc:Fallback xmlns="">
          <p:pic>
            <p:nvPicPr>
              <p:cNvPr id="27" name="Encre 26">
                <a:extLst>
                  <a:ext uri="{FF2B5EF4-FFF2-40B4-BE49-F238E27FC236}">
                    <a16:creationId xmlns:a16="http://schemas.microsoft.com/office/drawing/2014/main" id="{4AD4B402-B975-6465-C4AA-C6FB0CD65A6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182907" y="1114280"/>
                <a:ext cx="2143800" cy="1190520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ZoneTexte 28">
            <a:extLst>
              <a:ext uri="{FF2B5EF4-FFF2-40B4-BE49-F238E27FC236}">
                <a16:creationId xmlns:a16="http://schemas.microsoft.com/office/drawing/2014/main" id="{3C0A4953-5B93-686C-C463-BD274E1D69ED}"/>
              </a:ext>
            </a:extLst>
          </p:cNvPr>
          <p:cNvSpPr txBox="1"/>
          <p:nvPr/>
        </p:nvSpPr>
        <p:spPr>
          <a:xfrm>
            <a:off x="4163983" y="1994321"/>
            <a:ext cx="182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000" b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30C90D9B-94F7-8A2F-FDA3-32E7B7390E93}"/>
              </a:ext>
            </a:extLst>
          </p:cNvPr>
          <p:cNvSpPr txBox="1"/>
          <p:nvPr/>
        </p:nvSpPr>
        <p:spPr>
          <a:xfrm>
            <a:off x="9483310" y="1994321"/>
            <a:ext cx="182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000" b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BE7311B-79EA-8F5F-EB02-60EBBD50A6A2}"/>
              </a:ext>
            </a:extLst>
          </p:cNvPr>
          <p:cNvSpPr txBox="1"/>
          <p:nvPr/>
        </p:nvSpPr>
        <p:spPr>
          <a:xfrm>
            <a:off x="5070827" y="5032213"/>
            <a:ext cx="20503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0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__    _____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B75612B-7242-FA05-AF03-A9E7089BB1E6}"/>
              </a:ext>
            </a:extLst>
          </p:cNvPr>
          <p:cNvSpPr txBox="1"/>
          <p:nvPr/>
        </p:nvSpPr>
        <p:spPr>
          <a:xfrm>
            <a:off x="5069303" y="4911093"/>
            <a:ext cx="19410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000" b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r>
              <a:rPr lang="fr-FR" sz="3000" b="1">
                <a:latin typeface="Aharoni" panose="02010803020104030203" pitchFamily="2" charset="-79"/>
                <a:cs typeface="Aharoni" panose="02010803020104030203" pitchFamily="2" charset="-79"/>
              </a:rPr>
              <a:t>      </a:t>
            </a:r>
            <a:r>
              <a:rPr lang="fr-FR" sz="3000" b="1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A+B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3DFE144-5E0E-FB4B-8111-868E70BEB6DD}"/>
              </a:ext>
            </a:extLst>
          </p:cNvPr>
          <p:cNvSpPr txBox="1"/>
          <p:nvPr/>
        </p:nvSpPr>
        <p:spPr>
          <a:xfrm>
            <a:off x="5125451" y="5538629"/>
            <a:ext cx="182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00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  <a:r>
              <a:rPr lang="fr-FR" sz="300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A 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C3CDCA34-09CD-7F6A-D03E-55A5032D1291}"/>
              </a:ext>
            </a:extLst>
          </p:cNvPr>
          <p:cNvSpPr txBox="1"/>
          <p:nvPr/>
        </p:nvSpPr>
        <p:spPr>
          <a:xfrm>
            <a:off x="5534378" y="5153333"/>
            <a:ext cx="182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000" b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=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06BE5BB-C741-2D8E-B11E-F7718BF69A1B}"/>
              </a:ext>
            </a:extLst>
          </p:cNvPr>
          <p:cNvSpPr/>
          <p:nvPr/>
        </p:nvSpPr>
        <p:spPr>
          <a:xfrm>
            <a:off x="4669456" y="4671811"/>
            <a:ext cx="2646654" cy="155118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AB63C9-0CA8-33AD-455A-25AD392FA17B}"/>
              </a:ext>
            </a:extLst>
          </p:cNvPr>
          <p:cNvSpPr/>
          <p:nvPr/>
        </p:nvSpPr>
        <p:spPr>
          <a:xfrm>
            <a:off x="786906" y="3203413"/>
            <a:ext cx="10525203" cy="5574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DFAC63-5449-0A70-1EF7-C8F00B984411}"/>
              </a:ext>
            </a:extLst>
          </p:cNvPr>
          <p:cNvSpPr/>
          <p:nvPr/>
        </p:nvSpPr>
        <p:spPr>
          <a:xfrm>
            <a:off x="785382" y="2990180"/>
            <a:ext cx="82478" cy="42646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30DBBE-974F-A0E3-A758-FA9A029F7091}"/>
              </a:ext>
            </a:extLst>
          </p:cNvPr>
          <p:cNvSpPr/>
          <p:nvPr/>
        </p:nvSpPr>
        <p:spPr>
          <a:xfrm>
            <a:off x="11172509" y="3002534"/>
            <a:ext cx="82478" cy="42646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D11951-81CB-6A1F-3D1D-B157E421BD51}"/>
              </a:ext>
            </a:extLst>
          </p:cNvPr>
          <p:cNvSpPr/>
          <p:nvPr/>
        </p:nvSpPr>
        <p:spPr>
          <a:xfrm>
            <a:off x="11258954" y="2144801"/>
            <a:ext cx="779891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8963B8F-2427-948B-D56E-52AB804EACDF}"/>
              </a:ext>
            </a:extLst>
          </p:cNvPr>
          <p:cNvSpPr txBox="1"/>
          <p:nvPr/>
        </p:nvSpPr>
        <p:spPr>
          <a:xfrm>
            <a:off x="5871767" y="3244143"/>
            <a:ext cx="182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00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A+B</a:t>
            </a:r>
          </a:p>
        </p:txBody>
      </p:sp>
    </p:spTree>
    <p:extLst>
      <p:ext uri="{BB962C8B-B14F-4D97-AF65-F5344CB8AC3E}">
        <p14:creationId xmlns:p14="http://schemas.microsoft.com/office/powerpoint/2010/main" val="3029058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EB4FA03-59FC-483B-7A4D-C228F7EBD45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4FC21C5-95C2-EB49-C751-5849EA2EAC15}"/>
              </a:ext>
            </a:extLst>
          </p:cNvPr>
          <p:cNvSpPr txBox="1"/>
          <p:nvPr/>
        </p:nvSpPr>
        <p:spPr>
          <a:xfrm>
            <a:off x="5230988" y="694702"/>
            <a:ext cx="6079067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b="0" i="0">
                <a:solidFill>
                  <a:schemeClr val="bg1"/>
                </a:solidFill>
                <a:effectLst/>
                <a:latin typeface="UICTFontTextStyleBody"/>
              </a:rPr>
              <a:t>1</a:t>
            </a:r>
            <a:r>
              <a:rPr lang="fr-FR" b="0" i="0" baseline="30000">
                <a:solidFill>
                  <a:schemeClr val="bg1"/>
                </a:solidFill>
                <a:effectLst/>
                <a:latin typeface="UICTFontTextStyleBody"/>
              </a:rPr>
              <a:t>ère</a:t>
            </a:r>
            <a:r>
              <a:rPr lang="fr-FR" b="0" i="0">
                <a:solidFill>
                  <a:schemeClr val="bg1"/>
                </a:solidFill>
                <a:effectLst/>
                <a:latin typeface="UICTFontTextStyleBody"/>
              </a:rPr>
              <a:t> définition, 2</a:t>
            </a:r>
            <a:r>
              <a:rPr lang="fr-FR" b="0" i="0" baseline="30000">
                <a:solidFill>
                  <a:schemeClr val="bg1"/>
                </a:solidFill>
                <a:effectLst/>
                <a:latin typeface="UICTFontTextStyleBody"/>
              </a:rPr>
              <a:t>ème</a:t>
            </a:r>
            <a:r>
              <a:rPr lang="fr-FR" b="0" i="0">
                <a:solidFill>
                  <a:schemeClr val="bg1"/>
                </a:solidFill>
                <a:effectLst/>
                <a:latin typeface="UICTFontTextStyleBody"/>
              </a:rPr>
              <a:t>  livre:</a:t>
            </a:r>
          </a:p>
          <a:p>
            <a:r>
              <a:rPr lang="fr-FR" b="0" i="0">
                <a:solidFill>
                  <a:schemeClr val="bg1"/>
                </a:solidFill>
                <a:effectLst/>
                <a:latin typeface="UICTFontTextStyleBody"/>
              </a:rPr>
              <a:t>«Partager une droite donnée de manière que le rectangle compris sous la droite entière et l'un de ses segments, soit égal au carré de l'autre segment.»</a:t>
            </a:r>
            <a:endParaRPr lang="fr-FR">
              <a:solidFill>
                <a:schemeClr val="bg1"/>
              </a:solidFill>
              <a:effectLst/>
              <a:latin typeface=".AppleSystemUIFont"/>
            </a:endParaRPr>
          </a:p>
          <a:p>
            <a:pPr algn="l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939358-5D18-1B07-E22E-11D9968C44B8}"/>
              </a:ext>
            </a:extLst>
          </p:cNvPr>
          <p:cNvSpPr txBox="1"/>
          <p:nvPr/>
        </p:nvSpPr>
        <p:spPr>
          <a:xfrm>
            <a:off x="5230988" y="3947307"/>
            <a:ext cx="6079067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effectLst/>
                <a:latin typeface=".AppleSystemUIFont"/>
              </a:rPr>
              <a:t>6</a:t>
            </a:r>
            <a:r>
              <a:rPr lang="fr-FR" baseline="30000">
                <a:solidFill>
                  <a:schemeClr val="bg1"/>
                </a:solidFill>
                <a:effectLst/>
                <a:latin typeface=".AppleSystemUIFont"/>
              </a:rPr>
              <a:t>ème</a:t>
            </a:r>
            <a:r>
              <a:rPr lang="fr-FR">
                <a:solidFill>
                  <a:schemeClr val="bg1"/>
                </a:solidFill>
                <a:effectLst/>
                <a:latin typeface=".AppleSystemUIFont"/>
              </a:rPr>
              <a:t> livre :</a:t>
            </a:r>
          </a:p>
          <a:p>
            <a:r>
              <a:rPr lang="fr-FR" b="0" i="0">
                <a:solidFill>
                  <a:schemeClr val="bg1"/>
                </a:solidFill>
                <a:effectLst/>
                <a:latin typeface="UICTFontTextStyleBody"/>
              </a:rPr>
              <a:t>« Une ligne est dite «coupée en moyenne et extrême raison»</a:t>
            </a:r>
            <a:endParaRPr lang="fr-FR">
              <a:solidFill>
                <a:schemeClr val="bg1"/>
              </a:solidFill>
              <a:effectLst/>
              <a:latin typeface=".AppleSystemUIFont"/>
            </a:endParaRPr>
          </a:p>
          <a:p>
            <a:r>
              <a:rPr lang="fr-FR" b="0" i="0">
                <a:solidFill>
                  <a:schemeClr val="bg1"/>
                </a:solidFill>
                <a:effectLst/>
                <a:latin typeface="UICTFontTextStyleBody"/>
              </a:rPr>
              <a:t>lorsque la droite entière est au plus grand segment comme le plus grand segment est au plus petit. »</a:t>
            </a:r>
            <a:endParaRPr lang="fr-FR">
              <a:solidFill>
                <a:schemeClr val="bg1"/>
              </a:solidFill>
              <a:effectLst/>
              <a:latin typeface=".AppleSystemUIFont"/>
            </a:endParaRPr>
          </a:p>
          <a:p>
            <a:pPr algn="l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A076ECF-E738-A1B4-F4F7-7A7C69FE2CFC}"/>
              </a:ext>
            </a:extLst>
          </p:cNvPr>
          <p:cNvSpPr txBox="1"/>
          <p:nvPr/>
        </p:nvSpPr>
        <p:spPr>
          <a:xfrm>
            <a:off x="6494609" y="119755"/>
            <a:ext cx="4049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0" u="sng">
                <a:solidFill>
                  <a:schemeClr val="bg1"/>
                </a:solidFill>
                <a:effectLst/>
                <a:latin typeface="UICTFontTextStyleBody"/>
              </a:rPr>
              <a:t>Partage en moyenne et extreme raison </a:t>
            </a:r>
            <a:endParaRPr lang="fr-FR">
              <a:solidFill>
                <a:schemeClr val="bg1"/>
              </a:solidFill>
              <a:effectLst/>
              <a:latin typeface=".AppleSystemUIFont"/>
            </a:endParaRPr>
          </a:p>
          <a:p>
            <a:pPr algn="l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7ADFAF7-50E6-CFBE-2C16-758545626B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6" t="41454" r="24412" b="14375"/>
          <a:stretch/>
        </p:blipFill>
        <p:spPr>
          <a:xfrm>
            <a:off x="6930672" y="2256747"/>
            <a:ext cx="2679697" cy="160584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19B6530-6AD0-8B27-2CAD-45EE9ECFED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3" b="22361"/>
          <a:stretch/>
        </p:blipFill>
        <p:spPr>
          <a:xfrm>
            <a:off x="6096000" y="5604873"/>
            <a:ext cx="2508280" cy="103627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0ACC4CC-D752-6ECD-2201-9BF7C9BB3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80" y="5589552"/>
            <a:ext cx="1354071" cy="103627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DAA8FB-D4E0-EE8C-6D7E-8DE2EBCA3E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84" y="9420"/>
            <a:ext cx="4473946" cy="684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57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626198C-8520-E5A0-2EFD-316D308F74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7" b="25000"/>
          <a:stretch/>
        </p:blipFill>
        <p:spPr>
          <a:xfrm>
            <a:off x="1" y="0"/>
            <a:ext cx="12191999" cy="58561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D0F7567-AD95-DA01-D486-B92F745E4EDA}"/>
              </a:ext>
            </a:extLst>
          </p:cNvPr>
          <p:cNvSpPr txBox="1"/>
          <p:nvPr/>
        </p:nvSpPr>
        <p:spPr>
          <a:xfrm>
            <a:off x="2698044" y="4955822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D954B0C-E0BD-13A4-8AEF-716565E814C9}"/>
              </a:ext>
            </a:extLst>
          </p:cNvPr>
          <p:cNvSpPr txBox="1"/>
          <p:nvPr/>
        </p:nvSpPr>
        <p:spPr>
          <a:xfrm>
            <a:off x="5788152" y="3940502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573199D-153B-F444-CA51-02E300067574}"/>
              </a:ext>
            </a:extLst>
          </p:cNvPr>
          <p:cNvSpPr txBox="1"/>
          <p:nvPr/>
        </p:nvSpPr>
        <p:spPr>
          <a:xfrm>
            <a:off x="7800623" y="3251775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250360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626198C-8520-E5A0-2EFD-316D308F74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D0F7567-AD95-DA01-D486-B92F745E4EDA}"/>
              </a:ext>
            </a:extLst>
          </p:cNvPr>
          <p:cNvSpPr txBox="1"/>
          <p:nvPr/>
        </p:nvSpPr>
        <p:spPr>
          <a:xfrm>
            <a:off x="2698044" y="4955822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D954B0C-E0BD-13A4-8AEF-716565E814C9}"/>
              </a:ext>
            </a:extLst>
          </p:cNvPr>
          <p:cNvSpPr txBox="1"/>
          <p:nvPr/>
        </p:nvSpPr>
        <p:spPr>
          <a:xfrm>
            <a:off x="5788152" y="3940502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573199D-153B-F444-CA51-02E300067574}"/>
              </a:ext>
            </a:extLst>
          </p:cNvPr>
          <p:cNvSpPr txBox="1"/>
          <p:nvPr/>
        </p:nvSpPr>
        <p:spPr>
          <a:xfrm>
            <a:off x="7800623" y="3251775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pic>
        <p:nvPicPr>
          <p:cNvPr id="2" name="trim.A849E391-5A71-4A1B-89FC-CA181F112090.MOV">
            <a:hlinkClick r:id="" action="ppaction://media"/>
            <a:extLst>
              <a:ext uri="{FF2B5EF4-FFF2-40B4-BE49-F238E27FC236}">
                <a16:creationId xmlns:a16="http://schemas.microsoft.com/office/drawing/2014/main" id="{4FC67E30-36BF-E60E-A1A4-13A6E9B351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4" y="-148172"/>
            <a:ext cx="12091170" cy="715434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45FCE6F-01AF-B9B1-3A61-851983F4F1AF}"/>
              </a:ext>
            </a:extLst>
          </p:cNvPr>
          <p:cNvSpPr txBox="1"/>
          <p:nvPr/>
        </p:nvSpPr>
        <p:spPr>
          <a:xfrm>
            <a:off x="5167489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FDD4304-1DC1-3019-D0C1-02CBB08A2224}"/>
              </a:ext>
            </a:extLst>
          </p:cNvPr>
          <p:cNvSpPr txBox="1"/>
          <p:nvPr/>
        </p:nvSpPr>
        <p:spPr>
          <a:xfrm>
            <a:off x="2698044" y="4682615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330F599-DB11-5C46-BBE8-5C9265607BDC}"/>
              </a:ext>
            </a:extLst>
          </p:cNvPr>
          <p:cNvSpPr txBox="1"/>
          <p:nvPr/>
        </p:nvSpPr>
        <p:spPr>
          <a:xfrm>
            <a:off x="5838712" y="3648114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67147AC-6F70-4C78-E89F-AF2751170B08}"/>
              </a:ext>
            </a:extLst>
          </p:cNvPr>
          <p:cNvSpPr txBox="1"/>
          <p:nvPr/>
        </p:nvSpPr>
        <p:spPr>
          <a:xfrm>
            <a:off x="7711882" y="3057407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56024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B9EC7F-E035-0564-4430-12C66D0D0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trim.5A7DD0AC-162C-4C7C-AE3E-8910498D7BAF.MOV">
            <a:hlinkClick r:id="" action="ppaction://media"/>
            <a:extLst>
              <a:ext uri="{FF2B5EF4-FFF2-40B4-BE49-F238E27FC236}">
                <a16:creationId xmlns:a16="http://schemas.microsoft.com/office/drawing/2014/main" id="{4D61FFEA-78B0-D2B0-784E-E37F42E5DD9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498" y="-158088"/>
            <a:ext cx="11859004" cy="701608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B1DB98-C51A-2633-2729-75288D4A40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5C7A33A-1278-06DD-3A74-30721266FD35}"/>
              </a:ext>
            </a:extLst>
          </p:cNvPr>
          <p:cNvSpPr txBox="1"/>
          <p:nvPr/>
        </p:nvSpPr>
        <p:spPr>
          <a:xfrm>
            <a:off x="2825044" y="4511323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A1B4700-2180-789D-D1F9-4F9A509B4437}"/>
              </a:ext>
            </a:extLst>
          </p:cNvPr>
          <p:cNvSpPr txBox="1"/>
          <p:nvPr/>
        </p:nvSpPr>
        <p:spPr>
          <a:xfrm>
            <a:off x="5998627" y="3475677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B6A0767-FEED-502F-6C95-422E3E875A1E}"/>
              </a:ext>
            </a:extLst>
          </p:cNvPr>
          <p:cNvSpPr txBox="1"/>
          <p:nvPr/>
        </p:nvSpPr>
        <p:spPr>
          <a:xfrm>
            <a:off x="7913511" y="2881776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74508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5D778FA1-868F-352E-1CA1-03ED101883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5" b="82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F19DFD9-8204-FB45-AAAD-4F5ADF523A6E}"/>
              </a:ext>
            </a:extLst>
          </p:cNvPr>
          <p:cNvSpPr txBox="1"/>
          <p:nvPr/>
        </p:nvSpPr>
        <p:spPr>
          <a:xfrm>
            <a:off x="8243711" y="5619045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819EB9C-671E-70B8-A1D5-C84C59ABC8CD}"/>
              </a:ext>
            </a:extLst>
          </p:cNvPr>
          <p:cNvSpPr txBox="1"/>
          <p:nvPr/>
        </p:nvSpPr>
        <p:spPr>
          <a:xfrm>
            <a:off x="5181600" y="2514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/>
              <a:t>A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59CADDA-C913-7034-CA28-F3B8D77524C2}"/>
              </a:ext>
            </a:extLst>
          </p:cNvPr>
          <p:cNvSpPr txBox="1"/>
          <p:nvPr/>
        </p:nvSpPr>
        <p:spPr>
          <a:xfrm>
            <a:off x="2638777" y="4205112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F1C6857-C37D-3E87-33A2-8CFC765D9377}"/>
              </a:ext>
            </a:extLst>
          </p:cNvPr>
          <p:cNvSpPr txBox="1"/>
          <p:nvPr/>
        </p:nvSpPr>
        <p:spPr>
          <a:xfrm>
            <a:off x="7874000" y="2514600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01BB664-09A9-54EA-3F04-070C925E2CF4}"/>
              </a:ext>
            </a:extLst>
          </p:cNvPr>
          <p:cNvSpPr txBox="1"/>
          <p:nvPr/>
        </p:nvSpPr>
        <p:spPr>
          <a:xfrm>
            <a:off x="5884333" y="3296996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418760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6E8F60-F51F-CA31-D22A-C55BBB3061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6" b="2098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7ABD636-07FF-31AA-5F83-F2173F725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Bradley Hand ITC" panose="03070402050302030203" pitchFamily="66" charset="77"/>
              </a:rPr>
              <a:t>I) Sa biographie </a:t>
            </a:r>
            <a:endParaRPr lang="fr-FR">
              <a:solidFill>
                <a:srgbClr val="FFFFFF"/>
              </a:solidFill>
              <a:latin typeface="Bradley Hand ITC" panose="03070402050302030203" pitchFamily="66" charset="77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6BABEB-A2C0-59C5-CE1B-DB9092C5F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34" y="1472848"/>
            <a:ext cx="10515600" cy="4351338"/>
          </a:xfrm>
        </p:spPr>
        <p:txBody>
          <a:bodyPr>
            <a:normAutofit fontScale="25000" lnSpcReduction="20000"/>
          </a:bodyPr>
          <a:lstStyle/>
          <a:p>
            <a:r>
              <a:rPr lang="fr-FR" sz="9200" b="0" i="0">
                <a:solidFill>
                  <a:srgbClr val="FFFFFF"/>
                </a:solidFill>
                <a:effectLst/>
                <a:latin typeface="UICTFontTextStyleBody"/>
              </a:rPr>
              <a:t>Léonard de </a:t>
            </a:r>
            <a:r>
              <a:rPr lang="fr-FR" sz="9200" b="0" i="0" err="1">
                <a:solidFill>
                  <a:srgbClr val="FFFFFF"/>
                </a:solidFill>
                <a:effectLst/>
                <a:latin typeface="UICTFontTextStyleBody"/>
              </a:rPr>
              <a:t>Pise</a:t>
            </a:r>
            <a:r>
              <a:rPr lang="fr-FR" sz="9200" b="0" i="0">
                <a:solidFill>
                  <a:srgbClr val="FFFFFF"/>
                </a:solidFill>
                <a:effectLst/>
                <a:latin typeface="UICTFontTextStyleBody"/>
              </a:rPr>
              <a:t> dit </a:t>
            </a:r>
            <a:r>
              <a:rPr lang="fr-FR" sz="9200" b="0" i="0" err="1">
                <a:solidFill>
                  <a:srgbClr val="FFFFFF"/>
                </a:solidFill>
                <a:effectLst/>
                <a:latin typeface="UICTFontTextStyleBody"/>
              </a:rPr>
              <a:t>Fibonacci</a:t>
            </a:r>
            <a:r>
              <a:rPr lang="fr-FR" sz="9200" b="0" i="0">
                <a:solidFill>
                  <a:srgbClr val="FFFFFF"/>
                </a:solidFill>
                <a:effectLst/>
                <a:latin typeface="UICTFontTextStyleBody"/>
              </a:rPr>
              <a:t> - Italien </a:t>
            </a:r>
            <a:endParaRPr lang="fr-FR" sz="9200">
              <a:solidFill>
                <a:srgbClr val="FFFFFF"/>
              </a:solidFill>
              <a:effectLst/>
              <a:latin typeface=".AppleSystemUIFont"/>
            </a:endParaRPr>
          </a:p>
          <a:p>
            <a:r>
              <a:rPr lang="en-US" sz="9200">
                <a:solidFill>
                  <a:srgbClr val="FFFFFF"/>
                </a:solidFill>
              </a:rPr>
              <a:t>Né à </a:t>
            </a:r>
            <a:r>
              <a:rPr lang="en-US" sz="9200" err="1">
                <a:solidFill>
                  <a:srgbClr val="FFFFFF"/>
                </a:solidFill>
              </a:rPr>
              <a:t>Pise</a:t>
            </a:r>
            <a:r>
              <a:rPr lang="en-US" sz="9200">
                <a:solidFill>
                  <a:srgbClr val="FFFFFF"/>
                </a:solidFill>
              </a:rPr>
              <a:t> </a:t>
            </a:r>
            <a:r>
              <a:rPr lang="en-US" sz="9200" err="1">
                <a:solidFill>
                  <a:srgbClr val="FFFFFF"/>
                </a:solidFill>
              </a:rPr>
              <a:t>vers</a:t>
            </a:r>
            <a:r>
              <a:rPr lang="en-US" sz="9200">
                <a:solidFill>
                  <a:srgbClr val="FFFFFF"/>
                </a:solidFill>
              </a:rPr>
              <a:t> 1170 et </a:t>
            </a:r>
            <a:r>
              <a:rPr lang="en-US" sz="9200" err="1">
                <a:solidFill>
                  <a:srgbClr val="FFFFFF"/>
                </a:solidFill>
              </a:rPr>
              <a:t>meurt</a:t>
            </a:r>
            <a:r>
              <a:rPr lang="en-US" sz="9200">
                <a:solidFill>
                  <a:srgbClr val="FFFFFF"/>
                </a:solidFill>
              </a:rPr>
              <a:t> en 1250</a:t>
            </a:r>
          </a:p>
          <a:p>
            <a:r>
              <a:rPr lang="en-US" sz="9200">
                <a:solidFill>
                  <a:srgbClr val="FFFFFF"/>
                </a:solidFill>
                <a:latin typeface="UICTFontTextStyleBody"/>
              </a:rPr>
              <a:t>Il </a:t>
            </a:r>
            <a:r>
              <a:rPr lang="en-US" sz="9200" err="1">
                <a:solidFill>
                  <a:srgbClr val="FFFFFF"/>
                </a:solidFill>
                <a:latin typeface="UICTFontTextStyleBody"/>
              </a:rPr>
              <a:t>rejoint</a:t>
            </a:r>
            <a:r>
              <a:rPr lang="en-US" sz="9200">
                <a:solidFill>
                  <a:srgbClr val="FFFFFF"/>
                </a:solidFill>
                <a:latin typeface="UICTFontTextStyleBody"/>
              </a:rPr>
              <a:t> son </a:t>
            </a:r>
            <a:r>
              <a:rPr lang="en-US" sz="9200" err="1">
                <a:solidFill>
                  <a:srgbClr val="FFFFFF"/>
                </a:solidFill>
                <a:latin typeface="UICTFontTextStyleBody"/>
              </a:rPr>
              <a:t>père</a:t>
            </a:r>
            <a:r>
              <a:rPr lang="en-US" sz="9200">
                <a:solidFill>
                  <a:srgbClr val="FFFFFF"/>
                </a:solidFill>
                <a:latin typeface="UICTFontTextStyleBody"/>
              </a:rPr>
              <a:t> et </a:t>
            </a:r>
            <a:r>
              <a:rPr lang="fr-FR" sz="9200" b="0" i="0">
                <a:solidFill>
                  <a:srgbClr val="FFFFFF"/>
                </a:solidFill>
                <a:effectLst/>
                <a:latin typeface="UICTFontTextStyleBody"/>
              </a:rPr>
              <a:t>fait son éducation à </a:t>
            </a:r>
            <a:r>
              <a:rPr lang="fr-FR" sz="9200" b="0" i="0" err="1">
                <a:solidFill>
                  <a:srgbClr val="FFFFFF"/>
                </a:solidFill>
                <a:effectLst/>
                <a:latin typeface="UICTFontTextStyleBody"/>
              </a:rPr>
              <a:t>Béjaïa</a:t>
            </a:r>
            <a:r>
              <a:rPr lang="fr-FR" sz="9200" b="0" i="0">
                <a:solidFill>
                  <a:srgbClr val="FFFFFF"/>
                </a:solidFill>
                <a:effectLst/>
                <a:latin typeface="UICTFontTextStyleBody"/>
              </a:rPr>
              <a:t> en Algérie</a:t>
            </a:r>
            <a:r>
              <a:rPr lang="en-US" sz="9200" b="0" i="0">
                <a:solidFill>
                  <a:srgbClr val="FFFFFF"/>
                </a:solidFill>
                <a:effectLst/>
                <a:latin typeface="UICTFontTextStyleBody"/>
              </a:rPr>
              <a:t> </a:t>
            </a:r>
          </a:p>
          <a:p>
            <a:r>
              <a:rPr lang="en-US" sz="9200" err="1">
                <a:solidFill>
                  <a:srgbClr val="FFFFFF"/>
                </a:solidFill>
                <a:latin typeface="UICTFontTextStyleBody"/>
              </a:rPr>
              <a:t>Sensé</a:t>
            </a:r>
            <a:r>
              <a:rPr lang="en-US" sz="9200">
                <a:solidFill>
                  <a:srgbClr val="FFFFFF"/>
                </a:solidFill>
                <a:latin typeface="UICTFontTextStyleBody"/>
              </a:rPr>
              <a:t> </a:t>
            </a:r>
            <a:r>
              <a:rPr lang="en-US" sz="9200" err="1">
                <a:solidFill>
                  <a:srgbClr val="FFFFFF"/>
                </a:solidFill>
                <a:latin typeface="UICTFontTextStyleBody"/>
              </a:rPr>
              <a:t>devenir</a:t>
            </a:r>
            <a:r>
              <a:rPr lang="en-US" sz="9200">
                <a:solidFill>
                  <a:srgbClr val="FFFFFF"/>
                </a:solidFill>
                <a:latin typeface="UICTFontTextStyleBody"/>
              </a:rPr>
              <a:t> </a:t>
            </a:r>
            <a:r>
              <a:rPr lang="en-US" sz="9200" err="1">
                <a:solidFill>
                  <a:srgbClr val="FFFFFF"/>
                </a:solidFill>
                <a:latin typeface="UICTFontTextStyleBody"/>
              </a:rPr>
              <a:t>marchant</a:t>
            </a:r>
            <a:r>
              <a:rPr lang="en-US" sz="9200">
                <a:solidFill>
                  <a:srgbClr val="FFFFFF"/>
                </a:solidFill>
                <a:latin typeface="UICTFontTextStyleBody"/>
              </a:rPr>
              <a:t> </a:t>
            </a:r>
          </a:p>
          <a:p>
            <a:r>
              <a:rPr lang="en-US" sz="9200">
                <a:solidFill>
                  <a:srgbClr val="FFFFFF"/>
                </a:solidFill>
                <a:latin typeface="UICTFontTextStyleBody"/>
              </a:rPr>
              <a:t>Voyage en </a:t>
            </a:r>
            <a:r>
              <a:rPr lang="en-US" sz="9200" err="1">
                <a:solidFill>
                  <a:srgbClr val="FFFFFF"/>
                </a:solidFill>
                <a:latin typeface="UICTFontTextStyleBody"/>
              </a:rPr>
              <a:t>Syrie</a:t>
            </a:r>
            <a:r>
              <a:rPr lang="en-US" sz="9200">
                <a:solidFill>
                  <a:srgbClr val="FFFFFF"/>
                </a:solidFill>
                <a:latin typeface="UICTFontTextStyleBody"/>
              </a:rPr>
              <a:t>, en </a:t>
            </a:r>
            <a:r>
              <a:rPr lang="en-US" sz="9200" err="1">
                <a:solidFill>
                  <a:srgbClr val="FFFFFF"/>
                </a:solidFill>
                <a:latin typeface="UICTFontTextStyleBody"/>
              </a:rPr>
              <a:t>Grèce</a:t>
            </a:r>
            <a:r>
              <a:rPr lang="en-US" sz="9200">
                <a:solidFill>
                  <a:srgbClr val="FFFFFF"/>
                </a:solidFill>
                <a:latin typeface="UICTFontTextStyleBody"/>
              </a:rPr>
              <a:t> et en </a:t>
            </a:r>
            <a:r>
              <a:rPr lang="en-US" sz="9200" err="1">
                <a:solidFill>
                  <a:srgbClr val="FFFFFF"/>
                </a:solidFill>
                <a:latin typeface="UICTFontTextStyleBody"/>
              </a:rPr>
              <a:t>Égypte</a:t>
            </a:r>
            <a:endParaRPr lang="en-US" sz="9200">
              <a:solidFill>
                <a:srgbClr val="FFFFFF"/>
              </a:solidFill>
              <a:latin typeface="UICTFontTextStyleBody"/>
            </a:endParaRPr>
          </a:p>
          <a:p>
            <a:r>
              <a:rPr lang="en-US" sz="9200">
                <a:solidFill>
                  <a:srgbClr val="FFFFFF"/>
                </a:solidFill>
                <a:latin typeface="UICTFontTextStyleBody"/>
              </a:rPr>
              <a:t>R</a:t>
            </a:r>
            <a:r>
              <a:rPr lang="fr-FR" sz="9200" b="0" i="0">
                <a:solidFill>
                  <a:srgbClr val="FFFFFF"/>
                </a:solidFill>
                <a:effectLst/>
                <a:latin typeface="UICTFontTextStyleBody"/>
              </a:rPr>
              <a:t>amène à </a:t>
            </a:r>
            <a:r>
              <a:rPr lang="fr-FR" sz="9200" b="0" i="0" err="1">
                <a:solidFill>
                  <a:srgbClr val="FFFFFF"/>
                </a:solidFill>
                <a:effectLst/>
                <a:latin typeface="UICTFontTextStyleBody"/>
              </a:rPr>
              <a:t>Pise</a:t>
            </a:r>
            <a:r>
              <a:rPr lang="fr-FR" sz="9200" b="0" i="0">
                <a:solidFill>
                  <a:srgbClr val="FFFFFF"/>
                </a:solidFill>
                <a:effectLst/>
                <a:latin typeface="UICTFontTextStyleBody"/>
              </a:rPr>
              <a:t> en </a:t>
            </a:r>
            <a:r>
              <a:rPr lang="es-ES" sz="9200" b="0" i="0">
                <a:solidFill>
                  <a:srgbClr val="FFFFFF"/>
                </a:solidFill>
                <a:effectLst/>
                <a:latin typeface="UICTFontTextStyleBody"/>
              </a:rPr>
              <a:t>1200</a:t>
            </a:r>
            <a:r>
              <a:rPr lang="fr-FR" sz="9200" b="0" i="0">
                <a:solidFill>
                  <a:srgbClr val="FFFFFF"/>
                </a:solidFill>
                <a:effectLst/>
                <a:latin typeface="UICTFontTextStyleBody"/>
              </a:rPr>
              <a:t> la notation algébrique et les chiffres arabes.</a:t>
            </a:r>
            <a:endParaRPr lang="en-US" sz="9200" b="0" i="0">
              <a:solidFill>
                <a:srgbClr val="FFFFFF"/>
              </a:solidFill>
              <a:latin typeface=".AppleSystemUIFont"/>
            </a:endParaRPr>
          </a:p>
          <a:p>
            <a:endParaRPr lang="en-US" sz="9200">
              <a:solidFill>
                <a:srgbClr val="FFFFFF"/>
              </a:solidFill>
              <a:latin typeface="UICTFontTextStyleBody"/>
            </a:endParaRPr>
          </a:p>
          <a:p>
            <a:endParaRPr lang="en-US" sz="9200" b="0" i="0">
              <a:solidFill>
                <a:srgbClr val="FFFFFF"/>
              </a:solidFill>
              <a:effectLst/>
              <a:latin typeface="UICTFontTextStyleBody"/>
            </a:endParaRPr>
          </a:p>
          <a:p>
            <a:endParaRPr lang="en-US" sz="9200" b="0" i="0">
              <a:solidFill>
                <a:srgbClr val="FFFFFF"/>
              </a:solidFill>
              <a:effectLst/>
              <a:latin typeface="UICTFontTextStyleBody"/>
            </a:endParaRPr>
          </a:p>
          <a:p>
            <a:r>
              <a:rPr lang="fr-FR" sz="9200" b="0" i="0">
                <a:solidFill>
                  <a:srgbClr val="FFFFFF"/>
                </a:solidFill>
                <a:effectLst/>
                <a:latin typeface="UICTFontTextStyleBody"/>
              </a:rPr>
              <a:t>En 1202, Le Livre des Calculs</a:t>
            </a:r>
            <a:r>
              <a:rPr lang="en-US" sz="9200" b="0" i="0">
                <a:solidFill>
                  <a:srgbClr val="FFFFFF"/>
                </a:solidFill>
                <a:effectLst/>
                <a:latin typeface="UICTFontTextStyleBody"/>
              </a:rPr>
              <a:t>: </a:t>
            </a:r>
            <a:r>
              <a:rPr lang="fr-FR" sz="9200" b="0" i="0">
                <a:solidFill>
                  <a:srgbClr val="FFFFFF"/>
                </a:solidFill>
                <a:effectLst/>
                <a:latin typeface="UICTFontTextStyleBody"/>
              </a:rPr>
              <a:t>le </a:t>
            </a:r>
            <a:r>
              <a:rPr lang="fr-FR" sz="9200" i="1">
                <a:solidFill>
                  <a:srgbClr val="FFFFFF"/>
                </a:solidFill>
                <a:effectLst/>
                <a:latin typeface="UICTFontTextStyleEmphasizedItalicBody"/>
              </a:rPr>
              <a:t>Liber </a:t>
            </a:r>
            <a:r>
              <a:rPr lang="fr-FR" sz="9200" i="1" err="1">
                <a:solidFill>
                  <a:srgbClr val="FFFFFF"/>
                </a:solidFill>
                <a:effectLst/>
                <a:latin typeface="UICTFontTextStyleEmphasizedItalicBody"/>
              </a:rPr>
              <a:t>abaci</a:t>
            </a:r>
            <a:r>
              <a:rPr lang="en-US" sz="9200">
                <a:solidFill>
                  <a:srgbClr val="FFFFFF"/>
                </a:solidFill>
                <a:latin typeface="UICTFontTextStyleBody"/>
              </a:rPr>
              <a:t> </a:t>
            </a:r>
          </a:p>
          <a:p>
            <a:r>
              <a:rPr lang="en-US" sz="9200">
                <a:solidFill>
                  <a:srgbClr val="FFFFFF"/>
                </a:solidFill>
                <a:effectLst/>
                <a:latin typeface=".AppleSystemUIFont"/>
              </a:rPr>
              <a:t>En 1220, </a:t>
            </a:r>
            <a:r>
              <a:rPr lang="fr-FR" sz="9200" err="1">
                <a:solidFill>
                  <a:srgbClr val="FFFFFF"/>
                </a:solidFill>
                <a:effectLst/>
                <a:latin typeface=".AppleSystemUIFont"/>
              </a:rPr>
              <a:t>Practica</a:t>
            </a:r>
            <a:r>
              <a:rPr lang="fr-FR" sz="9200">
                <a:solidFill>
                  <a:srgbClr val="FFFFFF"/>
                </a:solidFill>
                <a:effectLst/>
                <a:latin typeface=".AppleSystemUIFont"/>
              </a:rPr>
              <a:t> </a:t>
            </a:r>
            <a:r>
              <a:rPr lang="fr-FR" sz="9200" err="1">
                <a:solidFill>
                  <a:srgbClr val="FFFFFF"/>
                </a:solidFill>
                <a:effectLst/>
                <a:latin typeface=".AppleSystemUIFont"/>
              </a:rPr>
              <a:t>geometricae</a:t>
            </a:r>
            <a:endParaRPr lang="fr-FR" sz="9200">
              <a:solidFill>
                <a:srgbClr val="FFFFFF"/>
              </a:solidFill>
              <a:effectLst/>
              <a:latin typeface=".AppleSystemUIFont"/>
            </a:endParaRPr>
          </a:p>
          <a:p>
            <a:r>
              <a:rPr lang="en-US" sz="9200">
                <a:solidFill>
                  <a:srgbClr val="FFFFFF"/>
                </a:solidFill>
                <a:latin typeface=".AppleSystemUIFont"/>
              </a:rPr>
              <a:t>En </a:t>
            </a:r>
            <a:r>
              <a:rPr lang="fr-FR" sz="9200">
                <a:solidFill>
                  <a:srgbClr val="FFFFFF"/>
                </a:solidFill>
                <a:effectLst/>
                <a:latin typeface=".AppleSystemUIFont"/>
              </a:rPr>
              <a:t>1228 une version enrichie de Liber </a:t>
            </a:r>
            <a:r>
              <a:rPr lang="fr-FR" sz="9200" err="1">
                <a:solidFill>
                  <a:srgbClr val="FFFFFF"/>
                </a:solidFill>
                <a:effectLst/>
                <a:latin typeface=".AppleSystemUIFont"/>
              </a:rPr>
              <a:t>abaci</a:t>
            </a:r>
            <a:endParaRPr lang="en-US" sz="9200">
              <a:solidFill>
                <a:srgbClr val="FFFFFF"/>
              </a:solidFill>
              <a:effectLst/>
              <a:latin typeface=".AppleSystemUIFont"/>
            </a:endParaRPr>
          </a:p>
          <a:p>
            <a:r>
              <a:rPr lang="en-US" sz="9200">
                <a:solidFill>
                  <a:srgbClr val="FFFFFF"/>
                </a:solidFill>
                <a:latin typeface=".AppleSystemUIFont"/>
              </a:rPr>
              <a:t>En 1225, le Liber </a:t>
            </a:r>
            <a:r>
              <a:rPr lang="en-US" sz="9200" err="1">
                <a:solidFill>
                  <a:srgbClr val="FFFFFF"/>
                </a:solidFill>
                <a:latin typeface=".AppleSystemUIFont"/>
              </a:rPr>
              <a:t>quadratorum</a:t>
            </a:r>
            <a:endParaRPr lang="fr-FR" sz="9200">
              <a:solidFill>
                <a:srgbClr val="FFFFFF"/>
              </a:solidFill>
              <a:effectLst/>
              <a:latin typeface=".AppleSystemUIFont"/>
            </a:endParaRPr>
          </a:p>
          <a:p>
            <a:endParaRPr lang="en-US" sz="9600">
              <a:solidFill>
                <a:srgbClr val="FFFFFF"/>
              </a:solidFill>
              <a:latin typeface="UICTFontTextStyleBody"/>
            </a:endParaRPr>
          </a:p>
          <a:p>
            <a:endParaRPr lang="en-US" sz="1500">
              <a:solidFill>
                <a:srgbClr val="FFFFFF"/>
              </a:solidFill>
              <a:latin typeface="UICTFontTextStyleBody"/>
            </a:endParaRPr>
          </a:p>
          <a:p>
            <a:endParaRPr lang="en-US" sz="1500">
              <a:solidFill>
                <a:srgbClr val="FFFFFF"/>
              </a:solidFill>
            </a:endParaRPr>
          </a:p>
          <a:p>
            <a:endParaRPr lang="en-US" sz="1500">
              <a:solidFill>
                <a:srgbClr val="FFFFFF"/>
              </a:solidFill>
            </a:endParaRPr>
          </a:p>
          <a:p>
            <a:endParaRPr lang="fr-FR" sz="1500">
              <a:solidFill>
                <a:srgbClr val="FFFFFF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B9B7E2A-DFE1-E6D7-BF2C-3D74C38E40D4}"/>
              </a:ext>
            </a:extLst>
          </p:cNvPr>
          <p:cNvSpPr txBox="1"/>
          <p:nvPr/>
        </p:nvSpPr>
        <p:spPr>
          <a:xfrm>
            <a:off x="499534" y="4172656"/>
            <a:ext cx="182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err="1"/>
              <a:t>Ses</a:t>
            </a:r>
            <a:r>
              <a:rPr lang="en-US" sz="2400"/>
              <a:t> </a:t>
            </a:r>
            <a:r>
              <a:rPr lang="en-US" sz="2400" err="1"/>
              <a:t>écrits</a:t>
            </a:r>
            <a:r>
              <a:rPr lang="en-US" sz="2400"/>
              <a:t>:</a:t>
            </a:r>
          </a:p>
          <a:p>
            <a:pPr algn="l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577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19605119-6C62-280E-8078-45A2495F4F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8" b="62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09156F0-2EA5-CF87-CA20-8E13F4D9EA6D}"/>
              </a:ext>
            </a:extLst>
          </p:cNvPr>
          <p:cNvSpPr txBox="1"/>
          <p:nvPr/>
        </p:nvSpPr>
        <p:spPr>
          <a:xfrm>
            <a:off x="2641600" y="3982156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D5EF4E4-3277-9677-D956-FA2AC6F11FC0}"/>
              </a:ext>
            </a:extLst>
          </p:cNvPr>
          <p:cNvSpPr txBox="1"/>
          <p:nvPr/>
        </p:nvSpPr>
        <p:spPr>
          <a:xfrm>
            <a:off x="5912555" y="2959387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88CBFAE-5E41-4741-0476-07A1235EC025}"/>
              </a:ext>
            </a:extLst>
          </p:cNvPr>
          <p:cNvSpPr txBox="1"/>
          <p:nvPr/>
        </p:nvSpPr>
        <p:spPr>
          <a:xfrm>
            <a:off x="7847838" y="2374612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899E0F6-8E0D-7EA9-148D-3259F5875FD0}"/>
              </a:ext>
            </a:extLst>
          </p:cNvPr>
          <p:cNvSpPr txBox="1"/>
          <p:nvPr/>
        </p:nvSpPr>
        <p:spPr>
          <a:xfrm>
            <a:off x="8263467" y="5441245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31908DA-4725-2E87-0355-6B92ADDE7D78}"/>
              </a:ext>
            </a:extLst>
          </p:cNvPr>
          <p:cNvSpPr txBox="1"/>
          <p:nvPr/>
        </p:nvSpPr>
        <p:spPr>
          <a:xfrm>
            <a:off x="9440445" y="1563878"/>
            <a:ext cx="2567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AB = AF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4AAEB0A-FCD5-6674-6D53-617C2A420236}"/>
              </a:ext>
            </a:extLst>
          </p:cNvPr>
          <p:cNvSpPr txBox="1"/>
          <p:nvPr/>
        </p:nvSpPr>
        <p:spPr>
          <a:xfrm>
            <a:off x="8749975" y="2568367"/>
            <a:ext cx="394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AB+BF    AB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710E47F-29E0-AA03-43B7-8B98F7B8C1C2}"/>
              </a:ext>
            </a:extLst>
          </p:cNvPr>
          <p:cNvSpPr txBox="1"/>
          <p:nvPr/>
        </p:nvSpPr>
        <p:spPr>
          <a:xfrm>
            <a:off x="8762238" y="2762122"/>
            <a:ext cx="3281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200" b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______   ___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9BD77D6-CCD5-3436-3A9B-D042347D9E45}"/>
              </a:ext>
            </a:extLst>
          </p:cNvPr>
          <p:cNvSpPr txBox="1"/>
          <p:nvPr/>
        </p:nvSpPr>
        <p:spPr>
          <a:xfrm>
            <a:off x="9138680" y="3218716"/>
            <a:ext cx="4332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AB       BF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3709C83-C278-87CF-21ED-01EA467BC064}"/>
              </a:ext>
            </a:extLst>
          </p:cNvPr>
          <p:cNvSpPr txBox="1"/>
          <p:nvPr/>
        </p:nvSpPr>
        <p:spPr>
          <a:xfrm>
            <a:off x="10053080" y="2885724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=       </a:t>
            </a:r>
            <a:r>
              <a:rPr lang="fr-FR" sz="3200" b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=</a:t>
            </a:r>
            <a:r>
              <a:rPr lang="el-GR" sz="3200" b="1" i="0" u="none" strike="noStrike">
                <a:solidFill>
                  <a:srgbClr val="E8EAED"/>
                </a:solidFill>
                <a:effectLst/>
                <a:latin typeface="Google Sans"/>
                <a:cs typeface="Aharoni" panose="02010803020104030203" pitchFamily="2" charset="-79"/>
              </a:rPr>
              <a:t>φ</a:t>
            </a:r>
            <a:endParaRPr lang="fr-FR" sz="3200" b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22494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9B5767-EBEB-CBF3-E2D2-9BE719BC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trim.1D315130-DDD9-4337-94D1-2D77EEB3CFAD.MOV">
            <a:hlinkClick r:id="" action="ppaction://media"/>
            <a:extLst>
              <a:ext uri="{FF2B5EF4-FFF2-40B4-BE49-F238E27FC236}">
                <a16:creationId xmlns:a16="http://schemas.microsoft.com/office/drawing/2014/main" id="{64456A54-6EFF-C651-58E8-2EB276DCDA0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522968" y="0"/>
            <a:ext cx="16947040" cy="7838650"/>
          </a:xfrm>
        </p:spPr>
      </p:pic>
    </p:spTree>
    <p:extLst>
      <p:ext uri="{BB962C8B-B14F-4D97-AF65-F5344CB8AC3E}">
        <p14:creationId xmlns:p14="http://schemas.microsoft.com/office/powerpoint/2010/main" val="82466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6D10181A-2385-B55B-FFE9-5744FC3E3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38" t="25014" r="59796"/>
          <a:stretch/>
        </p:blipFill>
        <p:spPr>
          <a:xfrm>
            <a:off x="-744350" y="-1282"/>
            <a:ext cx="5475111" cy="685671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8F9B7EC-8B8B-251E-92A6-C9AAB1CE2B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9" t="23219" r="20464"/>
          <a:stretch/>
        </p:blipFill>
        <p:spPr>
          <a:xfrm>
            <a:off x="7888374" y="-2564"/>
            <a:ext cx="450268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49A31A-A942-FFD5-5143-A0BAA1E6C6E9}"/>
              </a:ext>
            </a:extLst>
          </p:cNvPr>
          <p:cNvSpPr/>
          <p:nvPr/>
        </p:nvSpPr>
        <p:spPr>
          <a:xfrm>
            <a:off x="0" y="0"/>
            <a:ext cx="12192000" cy="68567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C3BE450-F8B2-E70E-8B86-49417DF43A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69" t="45484"/>
          <a:stretch/>
        </p:blipFill>
        <p:spPr>
          <a:xfrm>
            <a:off x="5336992" y="2209561"/>
            <a:ext cx="1945151" cy="458903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Modèle 3D 7" descr="Dodécaèdre">
                <a:extLst>
                  <a:ext uri="{FF2B5EF4-FFF2-40B4-BE49-F238E27FC236}">
                    <a16:creationId xmlns:a16="http://schemas.microsoft.com/office/drawing/2014/main" id="{757BE605-A6DC-95D0-219C-A6AE701FEA5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56402732"/>
                  </p:ext>
                </p:extLst>
              </p:nvPr>
            </p:nvGraphicFramePr>
            <p:xfrm>
              <a:off x="5064708" y="59409"/>
              <a:ext cx="2450729" cy="228040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450729" cy="2280407"/>
                    </a:xfrm>
                    <a:prstGeom prst="rect">
                      <a:avLst/>
                    </a:prstGeom>
                  </am3d:spPr>
                  <am3d:camera>
                    <am3d:pos x="0" y="0" z="752435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4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04038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Modèle 3D 7" descr="Dodécaèdre">
                <a:extLst>
                  <a:ext uri="{FF2B5EF4-FFF2-40B4-BE49-F238E27FC236}">
                    <a16:creationId xmlns:a16="http://schemas.microsoft.com/office/drawing/2014/main" id="{757BE605-A6DC-95D0-219C-A6AE701FEA5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64708" y="59409"/>
                <a:ext cx="2450729" cy="228040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5168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3555D-BB86-9B97-B739-C0151A3AA62C}"/>
              </a:ext>
            </a:extLst>
          </p:cNvPr>
          <p:cNvSpPr/>
          <p:nvPr/>
        </p:nvSpPr>
        <p:spPr>
          <a:xfrm>
            <a:off x="2006600" y="1461911"/>
            <a:ext cx="3934178" cy="393417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72EB11C-717A-BB7C-D277-2FF87E1952B7}"/>
              </a:ext>
            </a:extLst>
          </p:cNvPr>
          <p:cNvSpPr txBox="1"/>
          <p:nvPr/>
        </p:nvSpPr>
        <p:spPr>
          <a:xfrm>
            <a:off x="1608666" y="5146743"/>
            <a:ext cx="533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000"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9ACEFAC-D8DC-5596-4491-EBE77C2B968F}"/>
              </a:ext>
            </a:extLst>
          </p:cNvPr>
          <p:cNvSpPr txBox="1"/>
          <p:nvPr/>
        </p:nvSpPr>
        <p:spPr>
          <a:xfrm>
            <a:off x="1608666" y="1184986"/>
            <a:ext cx="182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000"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8108BC0-8EE5-CEE1-E48F-6D5506FD799B}"/>
              </a:ext>
            </a:extLst>
          </p:cNvPr>
          <p:cNvSpPr txBox="1"/>
          <p:nvPr/>
        </p:nvSpPr>
        <p:spPr>
          <a:xfrm>
            <a:off x="5940778" y="5119164"/>
            <a:ext cx="606778" cy="55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000"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C969380-A4F1-6EB9-01C3-037CB8310B06}"/>
              </a:ext>
            </a:extLst>
          </p:cNvPr>
          <p:cNvSpPr txBox="1"/>
          <p:nvPr/>
        </p:nvSpPr>
        <p:spPr>
          <a:xfrm>
            <a:off x="5946422" y="1157259"/>
            <a:ext cx="4543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000"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6202329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3555D-BB86-9B97-B739-C0151A3AA62C}"/>
              </a:ext>
            </a:extLst>
          </p:cNvPr>
          <p:cNvSpPr/>
          <p:nvPr/>
        </p:nvSpPr>
        <p:spPr>
          <a:xfrm>
            <a:off x="2006600" y="1461911"/>
            <a:ext cx="3934178" cy="393417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72EB11C-717A-BB7C-D277-2FF87E1952B7}"/>
              </a:ext>
            </a:extLst>
          </p:cNvPr>
          <p:cNvSpPr txBox="1"/>
          <p:nvPr/>
        </p:nvSpPr>
        <p:spPr>
          <a:xfrm>
            <a:off x="1608666" y="5146743"/>
            <a:ext cx="533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000"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9ACEFAC-D8DC-5596-4491-EBE77C2B968F}"/>
              </a:ext>
            </a:extLst>
          </p:cNvPr>
          <p:cNvSpPr txBox="1"/>
          <p:nvPr/>
        </p:nvSpPr>
        <p:spPr>
          <a:xfrm>
            <a:off x="1608666" y="1184986"/>
            <a:ext cx="182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000"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8108BC0-8EE5-CEE1-E48F-6D5506FD799B}"/>
              </a:ext>
            </a:extLst>
          </p:cNvPr>
          <p:cNvSpPr txBox="1"/>
          <p:nvPr/>
        </p:nvSpPr>
        <p:spPr>
          <a:xfrm>
            <a:off x="5940778" y="5119164"/>
            <a:ext cx="606778" cy="55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000"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C969380-A4F1-6EB9-01C3-037CB8310B06}"/>
              </a:ext>
            </a:extLst>
          </p:cNvPr>
          <p:cNvSpPr txBox="1"/>
          <p:nvPr/>
        </p:nvSpPr>
        <p:spPr>
          <a:xfrm>
            <a:off x="5946422" y="1157259"/>
            <a:ext cx="4543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000"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2505C2-71AF-4A35-4AB1-1C139EFAC603}"/>
              </a:ext>
            </a:extLst>
          </p:cNvPr>
          <p:cNvSpPr/>
          <p:nvPr/>
        </p:nvSpPr>
        <p:spPr>
          <a:xfrm rot="16200000" flipV="1">
            <a:off x="3820617" y="5299816"/>
            <a:ext cx="373703" cy="6756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1DD353E-5A97-951D-F824-37C1C6FE0C65}"/>
              </a:ext>
            </a:extLst>
          </p:cNvPr>
          <p:cNvSpPr txBox="1"/>
          <p:nvPr/>
        </p:nvSpPr>
        <p:spPr>
          <a:xfrm>
            <a:off x="3739444" y="5520448"/>
            <a:ext cx="603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5" name="Encre 24">
                <a:extLst>
                  <a:ext uri="{FF2B5EF4-FFF2-40B4-BE49-F238E27FC236}">
                    <a16:creationId xmlns:a16="http://schemas.microsoft.com/office/drawing/2014/main" id="{2F0C1248-A065-3E1C-F79E-842F7597319B}"/>
                  </a:ext>
                </a:extLst>
              </p14:cNvPr>
              <p14:cNvContentPartPr/>
              <p14:nvPr/>
            </p14:nvContentPartPr>
            <p14:xfrm>
              <a:off x="4677532" y="5251952"/>
              <a:ext cx="254520" cy="282600"/>
            </p14:xfrm>
          </p:contentPart>
        </mc:Choice>
        <mc:Fallback xmlns="">
          <p:pic>
            <p:nvPicPr>
              <p:cNvPr id="25" name="Encre 24">
                <a:extLst>
                  <a:ext uri="{FF2B5EF4-FFF2-40B4-BE49-F238E27FC236}">
                    <a16:creationId xmlns:a16="http://schemas.microsoft.com/office/drawing/2014/main" id="{2F0C1248-A065-3E1C-F79E-842F7597319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73212" y="5247632"/>
                <a:ext cx="26316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Encre 26">
                <a:extLst>
                  <a:ext uri="{FF2B5EF4-FFF2-40B4-BE49-F238E27FC236}">
                    <a16:creationId xmlns:a16="http://schemas.microsoft.com/office/drawing/2014/main" id="{67F9EB0C-1E83-1BC3-318B-EC06EE784A75}"/>
                  </a:ext>
                </a:extLst>
              </p14:cNvPr>
              <p14:cNvContentPartPr/>
              <p14:nvPr/>
            </p14:nvContentPartPr>
            <p14:xfrm>
              <a:off x="4810006" y="5251952"/>
              <a:ext cx="254520" cy="282600"/>
            </p14:xfrm>
          </p:contentPart>
        </mc:Choice>
        <mc:Fallback xmlns="">
          <p:pic>
            <p:nvPicPr>
              <p:cNvPr id="27" name="Encre 26">
                <a:extLst>
                  <a:ext uri="{FF2B5EF4-FFF2-40B4-BE49-F238E27FC236}">
                    <a16:creationId xmlns:a16="http://schemas.microsoft.com/office/drawing/2014/main" id="{67F9EB0C-1E83-1BC3-318B-EC06EE784A7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05686" y="5247632"/>
                <a:ext cx="26316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Encre 33">
                <a:extLst>
                  <a:ext uri="{FF2B5EF4-FFF2-40B4-BE49-F238E27FC236}">
                    <a16:creationId xmlns:a16="http://schemas.microsoft.com/office/drawing/2014/main" id="{9B0B8194-29C9-1781-F112-3AA749DD87CD}"/>
                  </a:ext>
                </a:extLst>
              </p14:cNvPr>
              <p14:cNvContentPartPr/>
              <p14:nvPr/>
            </p14:nvContentPartPr>
            <p14:xfrm>
              <a:off x="2749523" y="5251952"/>
              <a:ext cx="254520" cy="282600"/>
            </p14:xfrm>
          </p:contentPart>
        </mc:Choice>
        <mc:Fallback xmlns="">
          <p:pic>
            <p:nvPicPr>
              <p:cNvPr id="34" name="Encre 33">
                <a:extLst>
                  <a:ext uri="{FF2B5EF4-FFF2-40B4-BE49-F238E27FC236}">
                    <a16:creationId xmlns:a16="http://schemas.microsoft.com/office/drawing/2014/main" id="{9B0B8194-29C9-1781-F112-3AA749DD87C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45203" y="5247632"/>
                <a:ext cx="26316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6" name="Encre 35">
                <a:extLst>
                  <a:ext uri="{FF2B5EF4-FFF2-40B4-BE49-F238E27FC236}">
                    <a16:creationId xmlns:a16="http://schemas.microsoft.com/office/drawing/2014/main" id="{D9935269-1990-F338-355C-21046D358B91}"/>
                  </a:ext>
                </a:extLst>
              </p14:cNvPr>
              <p14:cNvContentPartPr/>
              <p14:nvPr/>
            </p14:nvContentPartPr>
            <p14:xfrm>
              <a:off x="2837310" y="5251952"/>
              <a:ext cx="254520" cy="282600"/>
            </p14:xfrm>
          </p:contentPart>
        </mc:Choice>
        <mc:Fallback xmlns="">
          <p:pic>
            <p:nvPicPr>
              <p:cNvPr id="36" name="Encre 35">
                <a:extLst>
                  <a:ext uri="{FF2B5EF4-FFF2-40B4-BE49-F238E27FC236}">
                    <a16:creationId xmlns:a16="http://schemas.microsoft.com/office/drawing/2014/main" id="{D9935269-1990-F338-355C-21046D358B9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32990" y="5247632"/>
                <a:ext cx="263160" cy="29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060548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3555D-BB86-9B97-B739-C0151A3AA62C}"/>
              </a:ext>
            </a:extLst>
          </p:cNvPr>
          <p:cNvSpPr/>
          <p:nvPr/>
        </p:nvSpPr>
        <p:spPr>
          <a:xfrm>
            <a:off x="2006600" y="1461911"/>
            <a:ext cx="3934178" cy="393417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72EB11C-717A-BB7C-D277-2FF87E1952B7}"/>
              </a:ext>
            </a:extLst>
          </p:cNvPr>
          <p:cNvSpPr txBox="1"/>
          <p:nvPr/>
        </p:nvSpPr>
        <p:spPr>
          <a:xfrm>
            <a:off x="1608666" y="5146743"/>
            <a:ext cx="533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000"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9ACEFAC-D8DC-5596-4491-EBE77C2B968F}"/>
              </a:ext>
            </a:extLst>
          </p:cNvPr>
          <p:cNvSpPr txBox="1"/>
          <p:nvPr/>
        </p:nvSpPr>
        <p:spPr>
          <a:xfrm>
            <a:off x="1608666" y="1184986"/>
            <a:ext cx="182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000"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8108BC0-8EE5-CEE1-E48F-6D5506FD799B}"/>
              </a:ext>
            </a:extLst>
          </p:cNvPr>
          <p:cNvSpPr txBox="1"/>
          <p:nvPr/>
        </p:nvSpPr>
        <p:spPr>
          <a:xfrm>
            <a:off x="5940778" y="5119164"/>
            <a:ext cx="606778" cy="55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000"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C969380-A4F1-6EB9-01C3-037CB8310B06}"/>
              </a:ext>
            </a:extLst>
          </p:cNvPr>
          <p:cNvSpPr txBox="1"/>
          <p:nvPr/>
        </p:nvSpPr>
        <p:spPr>
          <a:xfrm>
            <a:off x="5946422" y="1157259"/>
            <a:ext cx="4543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000"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2505C2-71AF-4A35-4AB1-1C139EFAC603}"/>
              </a:ext>
            </a:extLst>
          </p:cNvPr>
          <p:cNvSpPr/>
          <p:nvPr/>
        </p:nvSpPr>
        <p:spPr>
          <a:xfrm rot="16200000" flipV="1">
            <a:off x="3820617" y="5299816"/>
            <a:ext cx="373703" cy="6756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1DD353E-5A97-951D-F824-37C1C6FE0C65}"/>
              </a:ext>
            </a:extLst>
          </p:cNvPr>
          <p:cNvSpPr txBox="1"/>
          <p:nvPr/>
        </p:nvSpPr>
        <p:spPr>
          <a:xfrm>
            <a:off x="3739444" y="5520448"/>
            <a:ext cx="603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5" name="Encre 24">
                <a:extLst>
                  <a:ext uri="{FF2B5EF4-FFF2-40B4-BE49-F238E27FC236}">
                    <a16:creationId xmlns:a16="http://schemas.microsoft.com/office/drawing/2014/main" id="{2F0C1248-A065-3E1C-F79E-842F7597319B}"/>
                  </a:ext>
                </a:extLst>
              </p14:cNvPr>
              <p14:cNvContentPartPr/>
              <p14:nvPr/>
            </p14:nvContentPartPr>
            <p14:xfrm>
              <a:off x="4677532" y="5251952"/>
              <a:ext cx="254520" cy="282600"/>
            </p14:xfrm>
          </p:contentPart>
        </mc:Choice>
        <mc:Fallback xmlns="">
          <p:pic>
            <p:nvPicPr>
              <p:cNvPr id="25" name="Encre 24">
                <a:extLst>
                  <a:ext uri="{FF2B5EF4-FFF2-40B4-BE49-F238E27FC236}">
                    <a16:creationId xmlns:a16="http://schemas.microsoft.com/office/drawing/2014/main" id="{2F0C1248-A065-3E1C-F79E-842F7597319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73212" y="5247632"/>
                <a:ext cx="26316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Encre 26">
                <a:extLst>
                  <a:ext uri="{FF2B5EF4-FFF2-40B4-BE49-F238E27FC236}">
                    <a16:creationId xmlns:a16="http://schemas.microsoft.com/office/drawing/2014/main" id="{67F9EB0C-1E83-1BC3-318B-EC06EE784A75}"/>
                  </a:ext>
                </a:extLst>
              </p14:cNvPr>
              <p14:cNvContentPartPr/>
              <p14:nvPr/>
            </p14:nvContentPartPr>
            <p14:xfrm>
              <a:off x="4810006" y="5251952"/>
              <a:ext cx="254520" cy="282600"/>
            </p14:xfrm>
          </p:contentPart>
        </mc:Choice>
        <mc:Fallback xmlns="">
          <p:pic>
            <p:nvPicPr>
              <p:cNvPr id="27" name="Encre 26">
                <a:extLst>
                  <a:ext uri="{FF2B5EF4-FFF2-40B4-BE49-F238E27FC236}">
                    <a16:creationId xmlns:a16="http://schemas.microsoft.com/office/drawing/2014/main" id="{67F9EB0C-1E83-1BC3-318B-EC06EE784A7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05686" y="5247632"/>
                <a:ext cx="26316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Encre 33">
                <a:extLst>
                  <a:ext uri="{FF2B5EF4-FFF2-40B4-BE49-F238E27FC236}">
                    <a16:creationId xmlns:a16="http://schemas.microsoft.com/office/drawing/2014/main" id="{9B0B8194-29C9-1781-F112-3AA749DD87CD}"/>
                  </a:ext>
                </a:extLst>
              </p14:cNvPr>
              <p14:cNvContentPartPr/>
              <p14:nvPr/>
            </p14:nvContentPartPr>
            <p14:xfrm>
              <a:off x="2749523" y="5251952"/>
              <a:ext cx="254520" cy="282600"/>
            </p14:xfrm>
          </p:contentPart>
        </mc:Choice>
        <mc:Fallback xmlns="">
          <p:pic>
            <p:nvPicPr>
              <p:cNvPr id="34" name="Encre 33">
                <a:extLst>
                  <a:ext uri="{FF2B5EF4-FFF2-40B4-BE49-F238E27FC236}">
                    <a16:creationId xmlns:a16="http://schemas.microsoft.com/office/drawing/2014/main" id="{9B0B8194-29C9-1781-F112-3AA749DD87C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45203" y="5247632"/>
                <a:ext cx="26316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6" name="Encre 35">
                <a:extLst>
                  <a:ext uri="{FF2B5EF4-FFF2-40B4-BE49-F238E27FC236}">
                    <a16:creationId xmlns:a16="http://schemas.microsoft.com/office/drawing/2014/main" id="{D9935269-1990-F338-355C-21046D358B91}"/>
                  </a:ext>
                </a:extLst>
              </p14:cNvPr>
              <p14:cNvContentPartPr/>
              <p14:nvPr/>
            </p14:nvContentPartPr>
            <p14:xfrm>
              <a:off x="2837310" y="5251952"/>
              <a:ext cx="254520" cy="282600"/>
            </p14:xfrm>
          </p:contentPart>
        </mc:Choice>
        <mc:Fallback xmlns="">
          <p:pic>
            <p:nvPicPr>
              <p:cNvPr id="36" name="Encre 35">
                <a:extLst>
                  <a:ext uri="{FF2B5EF4-FFF2-40B4-BE49-F238E27FC236}">
                    <a16:creationId xmlns:a16="http://schemas.microsoft.com/office/drawing/2014/main" id="{D9935269-1990-F338-355C-21046D358B9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32990" y="5247632"/>
                <a:ext cx="263160" cy="29124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Ellipse 1">
            <a:extLst>
              <a:ext uri="{FF2B5EF4-FFF2-40B4-BE49-F238E27FC236}">
                <a16:creationId xmlns:a16="http://schemas.microsoft.com/office/drawing/2014/main" id="{2EFB926D-35FD-CEBE-DF9B-4D368A03A88A}"/>
              </a:ext>
            </a:extLst>
          </p:cNvPr>
          <p:cNvSpPr/>
          <p:nvPr/>
        </p:nvSpPr>
        <p:spPr>
          <a:xfrm>
            <a:off x="-766590" y="755298"/>
            <a:ext cx="8725257" cy="872525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8FB269EC-EAD4-9F8B-9261-6F0B2E20BC2A}"/>
              </a:ext>
            </a:extLst>
          </p:cNvPr>
          <p:cNvCxnSpPr>
            <a:cxnSpLocks/>
            <a:endCxn id="4" idx="2"/>
          </p:cNvCxnSpPr>
          <p:nvPr/>
        </p:nvCxnSpPr>
        <p:spPr>
          <a:xfrm flipH="1">
            <a:off x="3973689" y="1461911"/>
            <a:ext cx="1967089" cy="3934178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5243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3555D-BB86-9B97-B739-C0151A3AA62C}"/>
              </a:ext>
            </a:extLst>
          </p:cNvPr>
          <p:cNvSpPr/>
          <p:nvPr/>
        </p:nvSpPr>
        <p:spPr>
          <a:xfrm>
            <a:off x="2006600" y="1461911"/>
            <a:ext cx="3934178" cy="393417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72EB11C-717A-BB7C-D277-2FF87E1952B7}"/>
              </a:ext>
            </a:extLst>
          </p:cNvPr>
          <p:cNvSpPr txBox="1"/>
          <p:nvPr/>
        </p:nvSpPr>
        <p:spPr>
          <a:xfrm>
            <a:off x="1608666" y="5146743"/>
            <a:ext cx="533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000"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9ACEFAC-D8DC-5596-4491-EBE77C2B968F}"/>
              </a:ext>
            </a:extLst>
          </p:cNvPr>
          <p:cNvSpPr txBox="1"/>
          <p:nvPr/>
        </p:nvSpPr>
        <p:spPr>
          <a:xfrm>
            <a:off x="1608666" y="1184986"/>
            <a:ext cx="182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000"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8108BC0-8EE5-CEE1-E48F-6D5506FD799B}"/>
              </a:ext>
            </a:extLst>
          </p:cNvPr>
          <p:cNvSpPr txBox="1"/>
          <p:nvPr/>
        </p:nvSpPr>
        <p:spPr>
          <a:xfrm>
            <a:off x="5940778" y="5119164"/>
            <a:ext cx="606778" cy="55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000"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C969380-A4F1-6EB9-01C3-037CB8310B06}"/>
              </a:ext>
            </a:extLst>
          </p:cNvPr>
          <p:cNvSpPr txBox="1"/>
          <p:nvPr/>
        </p:nvSpPr>
        <p:spPr>
          <a:xfrm>
            <a:off x="5946422" y="1157259"/>
            <a:ext cx="4543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000"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2505C2-71AF-4A35-4AB1-1C139EFAC603}"/>
              </a:ext>
            </a:extLst>
          </p:cNvPr>
          <p:cNvSpPr/>
          <p:nvPr/>
        </p:nvSpPr>
        <p:spPr>
          <a:xfrm rot="16200000" flipV="1">
            <a:off x="3820617" y="5299816"/>
            <a:ext cx="373703" cy="6756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1DD353E-5A97-951D-F824-37C1C6FE0C65}"/>
              </a:ext>
            </a:extLst>
          </p:cNvPr>
          <p:cNvSpPr txBox="1"/>
          <p:nvPr/>
        </p:nvSpPr>
        <p:spPr>
          <a:xfrm>
            <a:off x="3739444" y="5520448"/>
            <a:ext cx="603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5" name="Encre 24">
                <a:extLst>
                  <a:ext uri="{FF2B5EF4-FFF2-40B4-BE49-F238E27FC236}">
                    <a16:creationId xmlns:a16="http://schemas.microsoft.com/office/drawing/2014/main" id="{2F0C1248-A065-3E1C-F79E-842F7597319B}"/>
                  </a:ext>
                </a:extLst>
              </p14:cNvPr>
              <p14:cNvContentPartPr/>
              <p14:nvPr/>
            </p14:nvContentPartPr>
            <p14:xfrm>
              <a:off x="4677532" y="5251952"/>
              <a:ext cx="254520" cy="282600"/>
            </p14:xfrm>
          </p:contentPart>
        </mc:Choice>
        <mc:Fallback xmlns="">
          <p:pic>
            <p:nvPicPr>
              <p:cNvPr id="25" name="Encre 24">
                <a:extLst>
                  <a:ext uri="{FF2B5EF4-FFF2-40B4-BE49-F238E27FC236}">
                    <a16:creationId xmlns:a16="http://schemas.microsoft.com/office/drawing/2014/main" id="{2F0C1248-A065-3E1C-F79E-842F7597319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73212" y="5247632"/>
                <a:ext cx="26316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Encre 26">
                <a:extLst>
                  <a:ext uri="{FF2B5EF4-FFF2-40B4-BE49-F238E27FC236}">
                    <a16:creationId xmlns:a16="http://schemas.microsoft.com/office/drawing/2014/main" id="{67F9EB0C-1E83-1BC3-318B-EC06EE784A75}"/>
                  </a:ext>
                </a:extLst>
              </p14:cNvPr>
              <p14:cNvContentPartPr/>
              <p14:nvPr/>
            </p14:nvContentPartPr>
            <p14:xfrm>
              <a:off x="4810006" y="5251952"/>
              <a:ext cx="254520" cy="282600"/>
            </p14:xfrm>
          </p:contentPart>
        </mc:Choice>
        <mc:Fallback xmlns="">
          <p:pic>
            <p:nvPicPr>
              <p:cNvPr id="27" name="Encre 26">
                <a:extLst>
                  <a:ext uri="{FF2B5EF4-FFF2-40B4-BE49-F238E27FC236}">
                    <a16:creationId xmlns:a16="http://schemas.microsoft.com/office/drawing/2014/main" id="{67F9EB0C-1E83-1BC3-318B-EC06EE784A7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05686" y="5247632"/>
                <a:ext cx="26316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Encre 33">
                <a:extLst>
                  <a:ext uri="{FF2B5EF4-FFF2-40B4-BE49-F238E27FC236}">
                    <a16:creationId xmlns:a16="http://schemas.microsoft.com/office/drawing/2014/main" id="{9B0B8194-29C9-1781-F112-3AA749DD87CD}"/>
                  </a:ext>
                </a:extLst>
              </p14:cNvPr>
              <p14:cNvContentPartPr/>
              <p14:nvPr/>
            </p14:nvContentPartPr>
            <p14:xfrm>
              <a:off x="2749523" y="5251952"/>
              <a:ext cx="254520" cy="282600"/>
            </p14:xfrm>
          </p:contentPart>
        </mc:Choice>
        <mc:Fallback xmlns="">
          <p:pic>
            <p:nvPicPr>
              <p:cNvPr id="34" name="Encre 33">
                <a:extLst>
                  <a:ext uri="{FF2B5EF4-FFF2-40B4-BE49-F238E27FC236}">
                    <a16:creationId xmlns:a16="http://schemas.microsoft.com/office/drawing/2014/main" id="{9B0B8194-29C9-1781-F112-3AA749DD87C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45203" y="5247632"/>
                <a:ext cx="26316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6" name="Encre 35">
                <a:extLst>
                  <a:ext uri="{FF2B5EF4-FFF2-40B4-BE49-F238E27FC236}">
                    <a16:creationId xmlns:a16="http://schemas.microsoft.com/office/drawing/2014/main" id="{D9935269-1990-F338-355C-21046D358B91}"/>
                  </a:ext>
                </a:extLst>
              </p14:cNvPr>
              <p14:cNvContentPartPr/>
              <p14:nvPr/>
            </p14:nvContentPartPr>
            <p14:xfrm>
              <a:off x="2837310" y="5251952"/>
              <a:ext cx="254520" cy="282600"/>
            </p14:xfrm>
          </p:contentPart>
        </mc:Choice>
        <mc:Fallback xmlns="">
          <p:pic>
            <p:nvPicPr>
              <p:cNvPr id="36" name="Encre 35">
                <a:extLst>
                  <a:ext uri="{FF2B5EF4-FFF2-40B4-BE49-F238E27FC236}">
                    <a16:creationId xmlns:a16="http://schemas.microsoft.com/office/drawing/2014/main" id="{D9935269-1990-F338-355C-21046D358B9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32990" y="5247632"/>
                <a:ext cx="263160" cy="29124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Ellipse 1">
            <a:extLst>
              <a:ext uri="{FF2B5EF4-FFF2-40B4-BE49-F238E27FC236}">
                <a16:creationId xmlns:a16="http://schemas.microsoft.com/office/drawing/2014/main" id="{2EFB926D-35FD-CEBE-DF9B-4D368A03A88A}"/>
              </a:ext>
            </a:extLst>
          </p:cNvPr>
          <p:cNvSpPr/>
          <p:nvPr/>
        </p:nvSpPr>
        <p:spPr>
          <a:xfrm>
            <a:off x="-766590" y="755298"/>
            <a:ext cx="8725257" cy="872525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8FB269EC-EAD4-9F8B-9261-6F0B2E20BC2A}"/>
              </a:ext>
            </a:extLst>
          </p:cNvPr>
          <p:cNvCxnSpPr>
            <a:cxnSpLocks/>
            <a:endCxn id="4" idx="2"/>
          </p:cNvCxnSpPr>
          <p:nvPr/>
        </p:nvCxnSpPr>
        <p:spPr>
          <a:xfrm flipH="1">
            <a:off x="3973689" y="1461911"/>
            <a:ext cx="1967089" cy="3934178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2E266DF8-5D2C-B8B5-61C8-3CFA9AA527DF}"/>
              </a:ext>
            </a:extLst>
          </p:cNvPr>
          <p:cNvCxnSpPr>
            <a:cxnSpLocks/>
          </p:cNvCxnSpPr>
          <p:nvPr/>
        </p:nvCxnSpPr>
        <p:spPr>
          <a:xfrm>
            <a:off x="108587" y="5396089"/>
            <a:ext cx="12968861" cy="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BF602DB-7F0B-3E43-1FAB-8E9FD6F7570D}"/>
              </a:ext>
            </a:extLst>
          </p:cNvPr>
          <p:cNvSpPr/>
          <p:nvPr/>
        </p:nvSpPr>
        <p:spPr>
          <a:xfrm rot="16200000" flipV="1">
            <a:off x="7771816" y="5359472"/>
            <a:ext cx="373703" cy="675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E984950-E6F0-F32A-EBD0-C7BF4114E5E9}"/>
              </a:ext>
            </a:extLst>
          </p:cNvPr>
          <p:cNvSpPr txBox="1"/>
          <p:nvPr/>
        </p:nvSpPr>
        <p:spPr>
          <a:xfrm>
            <a:off x="7972794" y="5380673"/>
            <a:ext cx="603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8702434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3555D-BB86-9B97-B739-C0151A3AA62C}"/>
              </a:ext>
            </a:extLst>
          </p:cNvPr>
          <p:cNvSpPr/>
          <p:nvPr/>
        </p:nvSpPr>
        <p:spPr>
          <a:xfrm>
            <a:off x="2006600" y="1461911"/>
            <a:ext cx="3934178" cy="393417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72EB11C-717A-BB7C-D277-2FF87E1952B7}"/>
              </a:ext>
            </a:extLst>
          </p:cNvPr>
          <p:cNvSpPr txBox="1"/>
          <p:nvPr/>
        </p:nvSpPr>
        <p:spPr>
          <a:xfrm>
            <a:off x="1608666" y="5146743"/>
            <a:ext cx="533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000"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9ACEFAC-D8DC-5596-4491-EBE77C2B968F}"/>
              </a:ext>
            </a:extLst>
          </p:cNvPr>
          <p:cNvSpPr txBox="1"/>
          <p:nvPr/>
        </p:nvSpPr>
        <p:spPr>
          <a:xfrm>
            <a:off x="1608666" y="1184986"/>
            <a:ext cx="182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000"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8108BC0-8EE5-CEE1-E48F-6D5506FD799B}"/>
              </a:ext>
            </a:extLst>
          </p:cNvPr>
          <p:cNvSpPr txBox="1"/>
          <p:nvPr/>
        </p:nvSpPr>
        <p:spPr>
          <a:xfrm>
            <a:off x="5940778" y="5119164"/>
            <a:ext cx="606778" cy="55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000"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C969380-A4F1-6EB9-01C3-037CB8310B06}"/>
              </a:ext>
            </a:extLst>
          </p:cNvPr>
          <p:cNvSpPr txBox="1"/>
          <p:nvPr/>
        </p:nvSpPr>
        <p:spPr>
          <a:xfrm>
            <a:off x="5946422" y="1157259"/>
            <a:ext cx="4543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000"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2505C2-71AF-4A35-4AB1-1C139EFAC603}"/>
              </a:ext>
            </a:extLst>
          </p:cNvPr>
          <p:cNvSpPr/>
          <p:nvPr/>
        </p:nvSpPr>
        <p:spPr>
          <a:xfrm rot="16200000" flipV="1">
            <a:off x="3820617" y="5299816"/>
            <a:ext cx="373703" cy="6756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1DD353E-5A97-951D-F824-37C1C6FE0C65}"/>
              </a:ext>
            </a:extLst>
          </p:cNvPr>
          <p:cNvSpPr txBox="1"/>
          <p:nvPr/>
        </p:nvSpPr>
        <p:spPr>
          <a:xfrm>
            <a:off x="3739444" y="5520448"/>
            <a:ext cx="603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5" name="Encre 24">
                <a:extLst>
                  <a:ext uri="{FF2B5EF4-FFF2-40B4-BE49-F238E27FC236}">
                    <a16:creationId xmlns:a16="http://schemas.microsoft.com/office/drawing/2014/main" id="{2F0C1248-A065-3E1C-F79E-842F7597319B}"/>
                  </a:ext>
                </a:extLst>
              </p14:cNvPr>
              <p14:cNvContentPartPr/>
              <p14:nvPr/>
            </p14:nvContentPartPr>
            <p14:xfrm>
              <a:off x="4677532" y="5251952"/>
              <a:ext cx="254520" cy="282600"/>
            </p14:xfrm>
          </p:contentPart>
        </mc:Choice>
        <mc:Fallback xmlns="">
          <p:pic>
            <p:nvPicPr>
              <p:cNvPr id="25" name="Encre 24">
                <a:extLst>
                  <a:ext uri="{FF2B5EF4-FFF2-40B4-BE49-F238E27FC236}">
                    <a16:creationId xmlns:a16="http://schemas.microsoft.com/office/drawing/2014/main" id="{2F0C1248-A065-3E1C-F79E-842F7597319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73212" y="5247632"/>
                <a:ext cx="26316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Encre 26">
                <a:extLst>
                  <a:ext uri="{FF2B5EF4-FFF2-40B4-BE49-F238E27FC236}">
                    <a16:creationId xmlns:a16="http://schemas.microsoft.com/office/drawing/2014/main" id="{67F9EB0C-1E83-1BC3-318B-EC06EE784A75}"/>
                  </a:ext>
                </a:extLst>
              </p14:cNvPr>
              <p14:cNvContentPartPr/>
              <p14:nvPr/>
            </p14:nvContentPartPr>
            <p14:xfrm>
              <a:off x="4810006" y="5251952"/>
              <a:ext cx="254520" cy="282600"/>
            </p14:xfrm>
          </p:contentPart>
        </mc:Choice>
        <mc:Fallback xmlns="">
          <p:pic>
            <p:nvPicPr>
              <p:cNvPr id="27" name="Encre 26">
                <a:extLst>
                  <a:ext uri="{FF2B5EF4-FFF2-40B4-BE49-F238E27FC236}">
                    <a16:creationId xmlns:a16="http://schemas.microsoft.com/office/drawing/2014/main" id="{67F9EB0C-1E83-1BC3-318B-EC06EE784A7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05686" y="5247632"/>
                <a:ext cx="26316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Encre 33">
                <a:extLst>
                  <a:ext uri="{FF2B5EF4-FFF2-40B4-BE49-F238E27FC236}">
                    <a16:creationId xmlns:a16="http://schemas.microsoft.com/office/drawing/2014/main" id="{9B0B8194-29C9-1781-F112-3AA749DD87CD}"/>
                  </a:ext>
                </a:extLst>
              </p14:cNvPr>
              <p14:cNvContentPartPr/>
              <p14:nvPr/>
            </p14:nvContentPartPr>
            <p14:xfrm>
              <a:off x="2749523" y="5251952"/>
              <a:ext cx="254520" cy="282600"/>
            </p14:xfrm>
          </p:contentPart>
        </mc:Choice>
        <mc:Fallback xmlns="">
          <p:pic>
            <p:nvPicPr>
              <p:cNvPr id="34" name="Encre 33">
                <a:extLst>
                  <a:ext uri="{FF2B5EF4-FFF2-40B4-BE49-F238E27FC236}">
                    <a16:creationId xmlns:a16="http://schemas.microsoft.com/office/drawing/2014/main" id="{9B0B8194-29C9-1781-F112-3AA749DD87C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45203" y="5247632"/>
                <a:ext cx="26316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6" name="Encre 35">
                <a:extLst>
                  <a:ext uri="{FF2B5EF4-FFF2-40B4-BE49-F238E27FC236}">
                    <a16:creationId xmlns:a16="http://schemas.microsoft.com/office/drawing/2014/main" id="{D9935269-1990-F338-355C-21046D358B91}"/>
                  </a:ext>
                </a:extLst>
              </p14:cNvPr>
              <p14:cNvContentPartPr/>
              <p14:nvPr/>
            </p14:nvContentPartPr>
            <p14:xfrm>
              <a:off x="2837310" y="5251952"/>
              <a:ext cx="254520" cy="282600"/>
            </p14:xfrm>
          </p:contentPart>
        </mc:Choice>
        <mc:Fallback xmlns="">
          <p:pic>
            <p:nvPicPr>
              <p:cNvPr id="36" name="Encre 35">
                <a:extLst>
                  <a:ext uri="{FF2B5EF4-FFF2-40B4-BE49-F238E27FC236}">
                    <a16:creationId xmlns:a16="http://schemas.microsoft.com/office/drawing/2014/main" id="{D9935269-1990-F338-355C-21046D358B9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32990" y="5247632"/>
                <a:ext cx="263160" cy="29124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Ellipse 1">
            <a:extLst>
              <a:ext uri="{FF2B5EF4-FFF2-40B4-BE49-F238E27FC236}">
                <a16:creationId xmlns:a16="http://schemas.microsoft.com/office/drawing/2014/main" id="{2EFB926D-35FD-CEBE-DF9B-4D368A03A88A}"/>
              </a:ext>
            </a:extLst>
          </p:cNvPr>
          <p:cNvSpPr/>
          <p:nvPr/>
        </p:nvSpPr>
        <p:spPr>
          <a:xfrm>
            <a:off x="-766590" y="755298"/>
            <a:ext cx="8725257" cy="872525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8FB269EC-EAD4-9F8B-9261-6F0B2E20BC2A}"/>
              </a:ext>
            </a:extLst>
          </p:cNvPr>
          <p:cNvCxnSpPr>
            <a:cxnSpLocks/>
            <a:endCxn id="4" idx="2"/>
          </p:cNvCxnSpPr>
          <p:nvPr/>
        </p:nvCxnSpPr>
        <p:spPr>
          <a:xfrm flipH="1">
            <a:off x="3973689" y="1461911"/>
            <a:ext cx="1967089" cy="3934178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2E266DF8-5D2C-B8B5-61C8-3CFA9AA527DF}"/>
              </a:ext>
            </a:extLst>
          </p:cNvPr>
          <p:cNvCxnSpPr>
            <a:cxnSpLocks/>
          </p:cNvCxnSpPr>
          <p:nvPr/>
        </p:nvCxnSpPr>
        <p:spPr>
          <a:xfrm>
            <a:off x="108587" y="5396089"/>
            <a:ext cx="12968861" cy="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BF602DB-7F0B-3E43-1FAB-8E9FD6F7570D}"/>
              </a:ext>
            </a:extLst>
          </p:cNvPr>
          <p:cNvSpPr/>
          <p:nvPr/>
        </p:nvSpPr>
        <p:spPr>
          <a:xfrm rot="16200000" flipV="1">
            <a:off x="7771816" y="5359472"/>
            <a:ext cx="373703" cy="675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E984950-E6F0-F32A-EBD0-C7BF4114E5E9}"/>
              </a:ext>
            </a:extLst>
          </p:cNvPr>
          <p:cNvSpPr txBox="1"/>
          <p:nvPr/>
        </p:nvSpPr>
        <p:spPr>
          <a:xfrm>
            <a:off x="7972794" y="5380673"/>
            <a:ext cx="603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2CAAD4-E3F8-4076-FCD4-A857BE3AB8E5}"/>
              </a:ext>
            </a:extLst>
          </p:cNvPr>
          <p:cNvSpPr/>
          <p:nvPr/>
        </p:nvSpPr>
        <p:spPr>
          <a:xfrm>
            <a:off x="5943601" y="1461910"/>
            <a:ext cx="2015066" cy="39341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FB0D880-4CFA-D9A6-3A9B-62F0188D0294}"/>
              </a:ext>
            </a:extLst>
          </p:cNvPr>
          <p:cNvSpPr txBox="1"/>
          <p:nvPr/>
        </p:nvSpPr>
        <p:spPr>
          <a:xfrm>
            <a:off x="7902223" y="1112843"/>
            <a:ext cx="4543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000">
                <a:latin typeface="Aharoni" panose="02010803020104030203" pitchFamily="2" charset="-79"/>
                <a:cs typeface="Aharoni" panose="02010803020104030203" pitchFamily="2" charset="-79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9852037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C8108BC0-8EE5-CEE1-E48F-6D5506FD799B}"/>
              </a:ext>
            </a:extLst>
          </p:cNvPr>
          <p:cNvSpPr txBox="1"/>
          <p:nvPr/>
        </p:nvSpPr>
        <p:spPr>
          <a:xfrm>
            <a:off x="5792611" y="5350043"/>
            <a:ext cx="606778" cy="55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000"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C969380-A4F1-6EB9-01C3-037CB8310B06}"/>
              </a:ext>
            </a:extLst>
          </p:cNvPr>
          <p:cNvSpPr txBox="1"/>
          <p:nvPr/>
        </p:nvSpPr>
        <p:spPr>
          <a:xfrm>
            <a:off x="5792611" y="1010378"/>
            <a:ext cx="4543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000"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E984950-E6F0-F32A-EBD0-C7BF4114E5E9}"/>
              </a:ext>
            </a:extLst>
          </p:cNvPr>
          <p:cNvSpPr txBox="1"/>
          <p:nvPr/>
        </p:nvSpPr>
        <p:spPr>
          <a:xfrm>
            <a:off x="7972794" y="5380673"/>
            <a:ext cx="603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>
                <a:latin typeface="Aharoni" panose="02010803020104030203" pitchFamily="2" charset="-79"/>
                <a:cs typeface="Aharoni" panose="02010803020104030203" pitchFamily="2" charset="-79"/>
              </a:rPr>
              <a:t>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2CAAD4-E3F8-4076-FCD4-A857BE3AB8E5}"/>
              </a:ext>
            </a:extLst>
          </p:cNvPr>
          <p:cNvSpPr/>
          <p:nvPr/>
        </p:nvSpPr>
        <p:spPr>
          <a:xfrm>
            <a:off x="5943601" y="1461910"/>
            <a:ext cx="2015066" cy="39341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FB0D880-4CFA-D9A6-3A9B-62F0188D0294}"/>
              </a:ext>
            </a:extLst>
          </p:cNvPr>
          <p:cNvSpPr txBox="1"/>
          <p:nvPr/>
        </p:nvSpPr>
        <p:spPr>
          <a:xfrm>
            <a:off x="7882468" y="1010378"/>
            <a:ext cx="4543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000">
                <a:latin typeface="Aharoni" panose="02010803020104030203" pitchFamily="2" charset="-79"/>
                <a:cs typeface="Aharoni" panose="02010803020104030203" pitchFamily="2" charset="-79"/>
              </a:rPr>
              <a:t>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FE1D47C-710F-CEBD-FFDF-27ABD084633C}"/>
              </a:ext>
            </a:extLst>
          </p:cNvPr>
          <p:cNvSpPr txBox="1"/>
          <p:nvPr/>
        </p:nvSpPr>
        <p:spPr>
          <a:xfrm>
            <a:off x="928296" y="898306"/>
            <a:ext cx="47888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6000">
                <a:latin typeface="Aharoni" panose="02010803020104030203" pitchFamily="2" charset="-79"/>
                <a:cs typeface="Aharoni" panose="02010803020104030203" pitchFamily="2" charset="-79"/>
              </a:rPr>
              <a:t>RECTANGLE D’OR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36F2BDC-03E3-EE2F-1626-8A894FE722B7}"/>
              </a:ext>
            </a:extLst>
          </p:cNvPr>
          <p:cNvSpPr txBox="1"/>
          <p:nvPr/>
        </p:nvSpPr>
        <p:spPr>
          <a:xfrm>
            <a:off x="1089378" y="3312817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4000" b="1">
                <a:latin typeface="Abadi" panose="020B0604020104020204" pitchFamily="34" charset="0"/>
              </a:rPr>
              <a:t>L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AE12210-094A-EAAD-B7AA-2C73E4EF05C3}"/>
              </a:ext>
            </a:extLst>
          </p:cNvPr>
          <p:cNvSpPr txBox="1"/>
          <p:nvPr/>
        </p:nvSpPr>
        <p:spPr>
          <a:xfrm>
            <a:off x="1178297" y="4020703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4000" b="1">
                <a:latin typeface="Abadi" panose="020B0604020104020204" pitchFamily="34" charset="0"/>
              </a:rPr>
              <a:t>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42E7AE-2037-4120-FAFD-15F0C2A35290}"/>
              </a:ext>
            </a:extLst>
          </p:cNvPr>
          <p:cNvSpPr/>
          <p:nvPr/>
        </p:nvSpPr>
        <p:spPr>
          <a:xfrm flipV="1">
            <a:off x="963771" y="3957684"/>
            <a:ext cx="721798" cy="1260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A7EE0C4-F157-96F6-F4A0-655F87351033}"/>
              </a:ext>
            </a:extLst>
          </p:cNvPr>
          <p:cNvSpPr txBox="1"/>
          <p:nvPr/>
        </p:nvSpPr>
        <p:spPr>
          <a:xfrm>
            <a:off x="1836559" y="3728315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200" b="1">
                <a:latin typeface="Abadi" panose="020B0604020104020204" pitchFamily="34" charset="0"/>
              </a:rPr>
              <a:t>=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A3A17E0-C764-1058-BCBB-401D88A37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303" y="3539573"/>
            <a:ext cx="1025279" cy="102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951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44DE67BA-D5C3-C3D0-7B04-BE82B2185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7" b="2833"/>
          <a:stretch/>
        </p:blipFill>
        <p:spPr>
          <a:xfrm>
            <a:off x="429331" y="1199444"/>
            <a:ext cx="7740491" cy="4836416"/>
          </a:xfr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132BFCB-4D24-C8C1-10A7-BBA539FD225B}"/>
              </a:ext>
            </a:extLst>
          </p:cNvPr>
          <p:cNvSpPr txBox="1"/>
          <p:nvPr/>
        </p:nvSpPr>
        <p:spPr>
          <a:xfrm>
            <a:off x="8491852" y="601972"/>
            <a:ext cx="47888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6000">
                <a:latin typeface="Aharoni" panose="02010803020104030203" pitchFamily="2" charset="-79"/>
                <a:cs typeface="Aharoni" panose="02010803020104030203" pitchFamily="2" charset="-79"/>
              </a:rPr>
              <a:t>SPIRALE D’OR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0CEA294-BD11-CA7A-5F94-76E0559EF42A}"/>
              </a:ext>
            </a:extLst>
          </p:cNvPr>
          <p:cNvSpPr txBox="1"/>
          <p:nvPr/>
        </p:nvSpPr>
        <p:spPr>
          <a:xfrm>
            <a:off x="8231854" y="3429000"/>
            <a:ext cx="35461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200">
                <a:latin typeface="Abadi" panose="020B0604020104020204" pitchFamily="34" charset="0"/>
              </a:rPr>
              <a:t>Facteur de croissance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57EC301-5A8B-6F55-124C-1A1000A15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9638" y="3357481"/>
            <a:ext cx="1179148" cy="1179148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42C498B-6102-0163-28ED-9C57895F6522}"/>
              </a:ext>
            </a:extLst>
          </p:cNvPr>
          <p:cNvSpPr txBox="1"/>
          <p:nvPr/>
        </p:nvSpPr>
        <p:spPr>
          <a:xfrm>
            <a:off x="10363200" y="3675221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200" b="1">
                <a:latin typeface="Abadi" panose="020B0604020104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4229297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F26C6B8-CDC5-0811-128A-C67B2F3B9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407759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US" sz="4000">
                <a:latin typeface="Bradley Hand ITC" panose="03070402050302030203" pitchFamily="66" charset="77"/>
              </a:rPr>
              <a:t>II) La suite de Fibonacci</a:t>
            </a:r>
            <a:endParaRPr lang="fr-FR" sz="4000">
              <a:latin typeface="Bradley Hand ITC" panose="03070402050302030203" pitchFamily="66" charset="77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D07238-26C7-2297-14C7-74DB87213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41" y="2229556"/>
            <a:ext cx="5334197" cy="3440498"/>
          </a:xfrm>
        </p:spPr>
        <p:txBody>
          <a:bodyPr anchor="ctr">
            <a:normAutofit/>
          </a:bodyPr>
          <a:lstStyle/>
          <a:p>
            <a:endParaRPr lang="es-ES" sz="2000" b="1">
              <a:latin typeface="Roboto:300"/>
            </a:endParaRPr>
          </a:p>
          <a:p>
            <a:r>
              <a:rPr lang="es-ES" sz="2000" b="1">
                <a:latin typeface="Roboto:300"/>
              </a:rPr>
              <a:t>C</a:t>
            </a:r>
            <a:r>
              <a:rPr lang="fr-FR" sz="2000" b="1" err="1">
                <a:latin typeface="Roboto:300"/>
              </a:rPr>
              <a:t>ompter</a:t>
            </a:r>
            <a:r>
              <a:rPr lang="en-US" sz="2000" b="1">
                <a:latin typeface="Roboto:300"/>
              </a:rPr>
              <a:t> la reproduction </a:t>
            </a:r>
            <a:r>
              <a:rPr lang="fr-FR" sz="2000" b="1">
                <a:latin typeface="Roboto:300"/>
              </a:rPr>
              <a:t>d’une</a:t>
            </a:r>
            <a:r>
              <a:rPr lang="en-US" sz="2000" b="1">
                <a:latin typeface="Roboto:300"/>
              </a:rPr>
              <a:t> famille de </a:t>
            </a:r>
            <a:r>
              <a:rPr lang="fr-FR" sz="2000" b="1">
                <a:latin typeface="Roboto:300"/>
              </a:rPr>
              <a:t>la</a:t>
            </a:r>
            <a:r>
              <a:rPr lang="es-ES" sz="2000" b="1">
                <a:latin typeface="Roboto:300"/>
              </a:rPr>
              <a:t>pin </a:t>
            </a:r>
          </a:p>
          <a:p>
            <a:r>
              <a:rPr lang="es-ES" sz="2000" i="1" err="1">
                <a:latin typeface="Roboto:300"/>
              </a:rPr>
              <a:t>Extraite</a:t>
            </a:r>
            <a:r>
              <a:rPr lang="es-ES" sz="2000" i="1">
                <a:latin typeface="Roboto:300"/>
              </a:rPr>
              <a:t> de </a:t>
            </a:r>
            <a:r>
              <a:rPr lang="en-US" sz="2000" i="1">
                <a:latin typeface="Roboto:300"/>
              </a:rPr>
              <a:t>Liber Abaci</a:t>
            </a:r>
            <a:r>
              <a:rPr lang="es-ES" sz="2000" i="1" u="sng">
                <a:latin typeface="Roboto:300"/>
              </a:rPr>
              <a:t>.</a:t>
            </a:r>
            <a:r>
              <a:rPr lang="en-US" sz="2000" b="0" i="0" u="none" strike="noStrike">
                <a:effectLst/>
                <a:latin typeface="Roboto:300"/>
              </a:rPr>
              <a:t> </a:t>
            </a:r>
            <a:endParaRPr lang="es-ES" sz="2000" b="0" i="0" u="none" strike="noStrike">
              <a:effectLst/>
              <a:latin typeface="Roboto:300"/>
            </a:endParaRPr>
          </a:p>
          <a:p>
            <a:r>
              <a:rPr lang="es-ES" sz="2000">
                <a:latin typeface="Roboto:300"/>
              </a:rPr>
              <a:t>Nombres </a:t>
            </a:r>
            <a:r>
              <a:rPr lang="es-ES" sz="2000" err="1">
                <a:latin typeface="Roboto:300"/>
              </a:rPr>
              <a:t>obtenus</a:t>
            </a:r>
            <a:r>
              <a:rPr lang="es-ES" sz="2000">
                <a:latin typeface="Roboto:300"/>
              </a:rPr>
              <a:t> en </a:t>
            </a:r>
            <a:r>
              <a:rPr lang="es-ES" sz="2000" err="1">
                <a:latin typeface="Roboto:300"/>
              </a:rPr>
              <a:t>additionnant</a:t>
            </a:r>
            <a:r>
              <a:rPr lang="es-ES" sz="2000">
                <a:latin typeface="Roboto:300"/>
              </a:rPr>
              <a:t> les 2 </a:t>
            </a:r>
            <a:r>
              <a:rPr lang="es-ES" sz="2000" err="1">
                <a:latin typeface="Roboto:300"/>
              </a:rPr>
              <a:t>précédents</a:t>
            </a:r>
            <a:r>
              <a:rPr lang="es-ES" sz="2000">
                <a:latin typeface="Roboto:300"/>
              </a:rPr>
              <a:t> à partir du </a:t>
            </a:r>
            <a:r>
              <a:rPr lang="es-ES" sz="2000" err="1">
                <a:latin typeface="Roboto:300"/>
              </a:rPr>
              <a:t>rang</a:t>
            </a:r>
            <a:r>
              <a:rPr lang="es-ES" sz="2000">
                <a:latin typeface="Roboto:300"/>
              </a:rPr>
              <a:t> 2</a:t>
            </a:r>
          </a:p>
          <a:p>
            <a:r>
              <a:rPr lang="fr-FR" sz="2000">
                <a:latin typeface="Roboto:300"/>
              </a:rPr>
              <a:t>Sa formule est </a:t>
            </a:r>
            <a:r>
              <a:rPr lang="es-ES" sz="2000" b="1">
                <a:latin typeface="Google Sans"/>
              </a:rPr>
              <a:t>U</a:t>
            </a:r>
            <a:r>
              <a:rPr lang="fr-FR" sz="2000" b="1" i="0" u="none" strike="noStrike">
                <a:effectLst/>
                <a:latin typeface="Google Sans"/>
              </a:rPr>
              <a:t>n+1=</a:t>
            </a:r>
            <a:r>
              <a:rPr lang="es-ES" sz="2000" b="1" i="0" u="none" strike="noStrike">
                <a:effectLst/>
                <a:latin typeface="Google Sans"/>
              </a:rPr>
              <a:t>U</a:t>
            </a:r>
            <a:r>
              <a:rPr lang="fr-FR" sz="2000" b="1" i="0" u="none" strike="noStrike">
                <a:effectLst/>
                <a:latin typeface="Google Sans"/>
              </a:rPr>
              <a:t>n+</a:t>
            </a:r>
            <a:r>
              <a:rPr lang="es-ES" sz="2000" b="1">
                <a:latin typeface="Google Sans"/>
              </a:rPr>
              <a:t>U</a:t>
            </a:r>
            <a:r>
              <a:rPr lang="fr-FR" sz="2000" b="1" i="0" u="none" strike="noStrike">
                <a:effectLst/>
                <a:latin typeface="Google Sans"/>
              </a:rPr>
              <a:t>n−1</a:t>
            </a:r>
            <a:endParaRPr lang="fr-FR" sz="2000" b="1">
              <a:latin typeface="Roboto:30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F637CAF-9855-B432-75CE-65AAB414A9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16" r="11325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21638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D0C6BF12-F0C7-D68E-A9B1-A1C1FA0645B0}"/>
              </a:ext>
            </a:extLst>
          </p:cNvPr>
          <p:cNvSpPr/>
          <p:nvPr/>
        </p:nvSpPr>
        <p:spPr>
          <a:xfrm>
            <a:off x="684050" y="514173"/>
            <a:ext cx="6354572" cy="1027466"/>
          </a:xfrm>
          <a:prstGeom prst="rightArrow">
            <a:avLst>
              <a:gd name="adj1" fmla="val 75549"/>
              <a:gd name="adj2" fmla="val 43613"/>
            </a:avLst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E5BC926-7B1A-4625-B991-04D680709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50" y="365124"/>
            <a:ext cx="10515600" cy="1325563"/>
          </a:xfrm>
        </p:spPr>
        <p:txBody>
          <a:bodyPr/>
          <a:lstStyle/>
          <a:p>
            <a:r>
              <a:rPr lang="fr-FR" b="1">
                <a:solidFill>
                  <a:srgbClr val="918004"/>
                </a:solidFill>
                <a:latin typeface="Abadi" panose="020B0604020104020204" pitchFamily="34" charset="0"/>
              </a:rPr>
              <a:t>Propriétés esthétiques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88165A6-962C-3EDF-10C7-6910D475D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73" y="1839736"/>
            <a:ext cx="3062610" cy="17303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2F91DA7-3667-2BEA-9452-B4DB12290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585" y="2048442"/>
            <a:ext cx="1837143" cy="27521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76A9722-6013-127D-C26D-C435B6E67E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208" y="3787833"/>
            <a:ext cx="3407992" cy="25559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63EA290F-5D81-9C26-F7ED-89D9324B0D64}"/>
                  </a:ext>
                </a:extLst>
              </p14:cNvPr>
              <p14:cNvContentPartPr/>
              <p14:nvPr/>
            </p14:nvContentPartPr>
            <p14:xfrm>
              <a:off x="2863747" y="3704120"/>
              <a:ext cx="910440" cy="120600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63EA290F-5D81-9C26-F7ED-89D9324B0D6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00747" y="3641120"/>
                <a:ext cx="103608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Encre 8">
                <a:extLst>
                  <a:ext uri="{FF2B5EF4-FFF2-40B4-BE49-F238E27FC236}">
                    <a16:creationId xmlns:a16="http://schemas.microsoft.com/office/drawing/2014/main" id="{F58B1FCE-3939-FD4D-5389-737E2A0EB41A}"/>
                  </a:ext>
                </a:extLst>
              </p14:cNvPr>
              <p14:cNvContentPartPr/>
              <p14:nvPr/>
            </p14:nvContentPartPr>
            <p14:xfrm>
              <a:off x="8494867" y="7556480"/>
              <a:ext cx="360" cy="360"/>
            </p14:xfrm>
          </p:contentPart>
        </mc:Choice>
        <mc:Fallback xmlns="">
          <p:pic>
            <p:nvPicPr>
              <p:cNvPr id="9" name="Encre 8">
                <a:extLst>
                  <a:ext uri="{FF2B5EF4-FFF2-40B4-BE49-F238E27FC236}">
                    <a16:creationId xmlns:a16="http://schemas.microsoft.com/office/drawing/2014/main" id="{F58B1FCE-3939-FD4D-5389-737E2A0EB41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31867" y="7493480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ZoneTexte 10">
            <a:extLst>
              <a:ext uri="{FF2B5EF4-FFF2-40B4-BE49-F238E27FC236}">
                <a16:creationId xmlns:a16="http://schemas.microsoft.com/office/drawing/2014/main" id="{183E7D34-FFD4-F7CC-2F8D-99A9518E5DAD}"/>
              </a:ext>
            </a:extLst>
          </p:cNvPr>
          <p:cNvSpPr txBox="1"/>
          <p:nvPr/>
        </p:nvSpPr>
        <p:spPr>
          <a:xfrm>
            <a:off x="4955200" y="5651883"/>
            <a:ext cx="3407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b="1" dirty="0">
                <a:solidFill>
                  <a:schemeClr val="bg1"/>
                </a:solidFill>
              </a:rPr>
              <a:t>Adolph </a:t>
            </a:r>
            <a:r>
              <a:rPr lang="fr-FR" b="1" dirty="0" err="1">
                <a:solidFill>
                  <a:schemeClr val="bg1"/>
                </a:solidFill>
              </a:rPr>
              <a:t>Zeising</a:t>
            </a:r>
            <a:r>
              <a:rPr lang="fr-FR" b="1" dirty="0">
                <a:solidFill>
                  <a:schemeClr val="bg1"/>
                </a:solidFill>
              </a:rPr>
              <a:t>, 1854</a:t>
            </a:r>
          </a:p>
          <a:p>
            <a:pPr algn="l"/>
            <a:r>
              <a:rPr lang="fr-FR" i="1" dirty="0">
                <a:solidFill>
                  <a:schemeClr val="bg1"/>
                </a:solidFill>
              </a:rPr>
              <a:t>Nouvelle leçon sur les proportions du corps humains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3933911-5794-C3A9-4AF8-BC77CE1DF5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062" y="-7062"/>
            <a:ext cx="4404938" cy="686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36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0136E2-011F-0294-31BA-6417D4DAD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Gustave </a:t>
            </a:r>
            <a:r>
              <a:rPr lang="fr-FR" b="1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Fechner</a:t>
            </a:r>
            <a:endParaRPr lang="fr-FR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C0569E-8022-CA46-E5A6-CFBD26CF0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756" y="2404180"/>
            <a:ext cx="10515600" cy="4351338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1876</a:t>
            </a:r>
          </a:p>
          <a:p>
            <a:r>
              <a:rPr lang="fr-FR" dirty="0">
                <a:solidFill>
                  <a:schemeClr val="bg1"/>
                </a:solidFill>
              </a:rPr>
              <a:t>250 volontaires </a:t>
            </a:r>
          </a:p>
          <a:p>
            <a:r>
              <a:rPr lang="fr-FR" sz="3200" b="1" dirty="0">
                <a:solidFill>
                  <a:srgbClr val="FFFF00"/>
                </a:solidFill>
              </a:rPr>
              <a:t>Quel est le plus beau quadrilatère?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A0DE8C6-3630-9047-1B2B-1F2A1422C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801" y="439616"/>
            <a:ext cx="4317999" cy="597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501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8B0167-07D8-C41E-0C91-C9B55DED0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0E701C6A-BEE9-C623-F75D-875847F7C7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11" y="-751417"/>
            <a:ext cx="11147778" cy="8360834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B8C1618-2581-AF21-CD38-1B8292085BEA}"/>
              </a:ext>
            </a:extLst>
          </p:cNvPr>
          <p:cNvSpPr txBox="1"/>
          <p:nvPr/>
        </p:nvSpPr>
        <p:spPr>
          <a:xfrm>
            <a:off x="5336822" y="34290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4000" b="1" dirty="0">
                <a:solidFill>
                  <a:schemeClr val="accent2"/>
                </a:solidFill>
                <a:latin typeface="Abadi" panose="020B0604020104020204" pitchFamily="34" charset="0"/>
              </a:rPr>
              <a:t>34/21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Encre 8">
                <a:extLst>
                  <a:ext uri="{FF2B5EF4-FFF2-40B4-BE49-F238E27FC236}">
                    <a16:creationId xmlns:a16="http://schemas.microsoft.com/office/drawing/2014/main" id="{7DFE9D74-E207-9B3D-1076-AFAE8831420A}"/>
                  </a:ext>
                </a:extLst>
              </p14:cNvPr>
              <p14:cNvContentPartPr/>
              <p14:nvPr/>
            </p14:nvContentPartPr>
            <p14:xfrm>
              <a:off x="11078587" y="954800"/>
              <a:ext cx="955800" cy="2702520"/>
            </p14:xfrm>
          </p:contentPart>
        </mc:Choice>
        <mc:Fallback xmlns="">
          <p:pic>
            <p:nvPicPr>
              <p:cNvPr id="9" name="Encre 8">
                <a:extLst>
                  <a:ext uri="{FF2B5EF4-FFF2-40B4-BE49-F238E27FC236}">
                    <a16:creationId xmlns:a16="http://schemas.microsoft.com/office/drawing/2014/main" id="{7DFE9D74-E207-9B3D-1076-AFAE8831420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74265" y="950480"/>
                <a:ext cx="964443" cy="271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909978AA-643B-58BF-F6A8-C72430776C6D}"/>
                  </a:ext>
                </a:extLst>
              </p14:cNvPr>
              <p14:cNvContentPartPr/>
              <p14:nvPr/>
            </p14:nvContentPartPr>
            <p14:xfrm>
              <a:off x="415747" y="41840"/>
              <a:ext cx="176400" cy="6802560"/>
            </p14:xfrm>
          </p:contentPart>
        </mc:Choice>
        <mc:Fallback xmlns=""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909978AA-643B-58BF-F6A8-C72430776C6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2747" y="-21160"/>
                <a:ext cx="302040" cy="692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C9549BFB-9499-4B11-C431-9B4630F489D6}"/>
                  </a:ext>
                </a:extLst>
              </p14:cNvPr>
              <p14:cNvContentPartPr/>
              <p14:nvPr/>
            </p14:nvContentPartPr>
            <p14:xfrm>
              <a:off x="11499787" y="69920"/>
              <a:ext cx="515160" cy="674568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C9549BFB-9499-4B11-C431-9B4630F489D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436831" y="6923"/>
                <a:ext cx="640712" cy="687131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259169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73CAEA7-01D6-A67B-71BD-0FDB24B40C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r="28055" b="-1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971B699-C193-6BA9-4067-C0BBC25F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Lien avec la nature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D5F7CF8-84FC-9235-C9E4-6F7F158EEF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r="19410" b="1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099293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BEB9A21-5F8B-00B4-A4B3-2BF209117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>
            <a:normAutofit/>
          </a:bodyPr>
          <a:lstStyle/>
          <a:p>
            <a:r>
              <a:rPr lang="es-ES" sz="2800"/>
              <a:t>Les </a:t>
            </a:r>
            <a:r>
              <a:rPr lang="es-ES" sz="2800" err="1"/>
              <a:t>spirales</a:t>
            </a:r>
            <a:r>
              <a:rPr lang="es-ES" sz="2800"/>
              <a:t> </a:t>
            </a:r>
            <a:endParaRPr lang="fr-FR" sz="2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3D0F382-9731-1306-0B03-2AC3193A0B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20" b="-1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0D6F173-4630-BA9A-A821-0BDA2C66CB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1" r="5572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  <p:pic>
        <p:nvPicPr>
          <p:cNvPr id="18" name="Espace réservé du contenu 17">
            <a:extLst>
              <a:ext uri="{FF2B5EF4-FFF2-40B4-BE49-F238E27FC236}">
                <a16:creationId xmlns:a16="http://schemas.microsoft.com/office/drawing/2014/main" id="{F0A82DB1-3DE3-C5AF-6C98-14B1E878CD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410" y="148210"/>
            <a:ext cx="2990442" cy="2627159"/>
          </a:xfrm>
        </p:spPr>
      </p:pic>
    </p:spTree>
    <p:extLst>
      <p:ext uri="{BB962C8B-B14F-4D97-AF65-F5344CB8AC3E}">
        <p14:creationId xmlns:p14="http://schemas.microsoft.com/office/powerpoint/2010/main" val="17339955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B899EC-ED9D-D323-A85E-965752FF4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978" y="209902"/>
            <a:ext cx="10515600" cy="1325563"/>
          </a:xfrm>
        </p:spPr>
        <p:txBody>
          <a:bodyPr/>
          <a:lstStyle/>
          <a:p>
            <a:r>
              <a:rPr lang="es-ES" b="1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Recommandation</a:t>
            </a:r>
            <a:r>
              <a:rPr lang="fr-FR" b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</a:t>
            </a:r>
            <a:r>
              <a:rPr lang="es-E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fr-FR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D017172-5FB9-086D-B862-6CAD2F5968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6"/>
          <a:stretch/>
        </p:blipFill>
        <p:spPr>
          <a:xfrm>
            <a:off x="231759" y="1274393"/>
            <a:ext cx="5327650" cy="46240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C92A65-4560-E784-4826-539C0F883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497" y="1274393"/>
            <a:ext cx="5321300" cy="30734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4FDF4BC-DF8B-666C-AED2-0FD9489CE2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47793"/>
            <a:ext cx="5480618" cy="127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168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7AC72718-B5A5-0743-E042-135CFDB4C1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200329"/>
            <a:ext cx="10905066" cy="501632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70C2A00-92AD-4CAC-AC13-75BAA9FA61F2}"/>
              </a:ext>
            </a:extLst>
          </p:cNvPr>
          <p:cNvSpPr txBox="1"/>
          <p:nvPr/>
        </p:nvSpPr>
        <p:spPr>
          <a:xfrm>
            <a:off x="2351617" y="0"/>
            <a:ext cx="7488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fr-FR" b="1"/>
          </a:p>
          <a:p>
            <a:pPr algn="l"/>
            <a:r>
              <a:rPr lang="fr-FR" sz="5400" b="1"/>
              <a:t>Merci pour votre écoute !</a:t>
            </a:r>
          </a:p>
        </p:txBody>
      </p:sp>
    </p:spTree>
    <p:extLst>
      <p:ext uri="{BB962C8B-B14F-4D97-AF65-F5344CB8AC3E}">
        <p14:creationId xmlns:p14="http://schemas.microsoft.com/office/powerpoint/2010/main" val="734716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A94CE3C-92A6-7A84-DD15-EE4FEBC30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766330" cy="1454051"/>
          </a:xfrm>
        </p:spPr>
        <p:txBody>
          <a:bodyPr>
            <a:normAutofit/>
          </a:bodyPr>
          <a:lstStyle/>
          <a:p>
            <a:r>
              <a:rPr lang="fr-FR" sz="3600">
                <a:solidFill>
                  <a:schemeClr val="tx2"/>
                </a:solidFill>
                <a:latin typeface="Bradley Hand ITC" panose="03070402050302030203" pitchFamily="66" charset="77"/>
              </a:rPr>
              <a:t>L’exemple phare des lapins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39C6A6-0288-1995-A531-454D7BB35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146" y="3597203"/>
            <a:ext cx="4765949" cy="1454051"/>
          </a:xfrm>
        </p:spPr>
        <p:txBody>
          <a:bodyPr anchor="t">
            <a:normAutofit/>
          </a:bodyPr>
          <a:lstStyle/>
          <a:p>
            <a:r>
              <a:rPr lang="fr-FR" sz="1800">
                <a:solidFill>
                  <a:schemeClr val="tx2"/>
                </a:solidFill>
              </a:rPr>
              <a:t> </a:t>
            </a:r>
            <a:r>
              <a:rPr lang="fr-FR" sz="1800" b="1">
                <a:solidFill>
                  <a:schemeClr val="accent6">
                    <a:lumMod val="75000"/>
                  </a:schemeClr>
                </a:solidFill>
              </a:rPr>
              <a:t>Comment évolue le nombre de couples de lapins si nous disposons d'un couple qui engendre chaque mois un autre couple qui procrée à son tour au bout de 2 mois de vie ?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1531AABC-1BF2-AD17-163F-0FBF3CDC2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392" y="2632569"/>
            <a:ext cx="4142232" cy="251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62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EC77FBE-A12C-DB93-740A-C2E6873D2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1" y="875201"/>
            <a:ext cx="12088989" cy="510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27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B3CCBC6-D37D-1B4F-E638-A6FDBF916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23" y="796396"/>
            <a:ext cx="11575953" cy="526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666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B507B99-0B43-AE9B-7757-F438379FC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01" y="356305"/>
            <a:ext cx="11875150" cy="614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57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BC559C-7544-008B-F65F-ED1A9B82C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chemeClr val="bg1"/>
                </a:solidFill>
                <a:latin typeface="Bradley Hand ITC" panose="03070402050302030203" pitchFamily="66" charset="77"/>
              </a:rPr>
              <a:t>Autres curiosités de la suite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13FA82-A096-3248-998A-A5A781699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1" y="2052284"/>
            <a:ext cx="4665132" cy="3790597"/>
          </a:xfrm>
        </p:spPr>
        <p:txBody>
          <a:bodyPr/>
          <a:lstStyle/>
          <a:p>
            <a:r>
              <a:rPr lang="fr-FR">
                <a:solidFill>
                  <a:schemeClr val="bg1"/>
                </a:solidFill>
              </a:rPr>
              <a:t>L’addition </a:t>
            </a:r>
            <a:r>
              <a:rPr lang="fr-FR" b="1">
                <a:solidFill>
                  <a:schemeClr val="bg1"/>
                </a:solidFill>
              </a:rPr>
              <a:t>deux carrés consécutifs</a:t>
            </a:r>
            <a:r>
              <a:rPr lang="fr-FR">
                <a:solidFill>
                  <a:schemeClr val="bg1"/>
                </a:solidFill>
              </a:rPr>
              <a:t> </a:t>
            </a:r>
            <a:r>
              <a:rPr lang="es-ES">
                <a:solidFill>
                  <a:schemeClr val="bg1"/>
                </a:solidFill>
              </a:rPr>
              <a:t>=</a:t>
            </a:r>
            <a:r>
              <a:rPr lang="fr-FR">
                <a:solidFill>
                  <a:schemeClr val="bg1"/>
                </a:solidFill>
              </a:rPr>
              <a:t> valeur présente dans la suite</a:t>
            </a:r>
          </a:p>
          <a:p>
            <a:r>
              <a:rPr lang="es-ES" err="1">
                <a:solidFill>
                  <a:schemeClr val="bg1"/>
                </a:solidFill>
              </a:rPr>
              <a:t>Quotient</a:t>
            </a:r>
            <a:r>
              <a:rPr lang="es-ES">
                <a:solidFill>
                  <a:schemeClr val="bg1"/>
                </a:solidFill>
              </a:rPr>
              <a:t> de 2 nombres </a:t>
            </a:r>
            <a:r>
              <a:rPr lang="es-ES" err="1">
                <a:solidFill>
                  <a:schemeClr val="bg1"/>
                </a:solidFill>
              </a:rPr>
              <a:t>consécutifs</a:t>
            </a:r>
            <a:r>
              <a:rPr lang="es-ES">
                <a:solidFill>
                  <a:schemeClr val="bg1"/>
                </a:solidFill>
              </a:rPr>
              <a:t> = 1,618</a:t>
            </a:r>
          </a:p>
          <a:p>
            <a:r>
              <a:rPr lang="es-ES">
                <a:solidFill>
                  <a:schemeClr val="bg1"/>
                </a:solidFill>
              </a:rPr>
              <a:t>Le</a:t>
            </a:r>
            <a:r>
              <a:rPr lang="fr-FR">
                <a:solidFill>
                  <a:schemeClr val="bg1"/>
                </a:solidFill>
              </a:rPr>
              <a:t> nombre d’or !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FB38701-7FCC-E742-814F-8CE913038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112" y="1653997"/>
            <a:ext cx="6194728" cy="458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9514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Grand écran</PresentationFormat>
  <Slides>46</Slides>
  <Notes>8</Notes>
  <HiddenSlides>0</HiddenSlide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47" baseType="lpstr">
      <vt:lpstr>Thème Office</vt:lpstr>
      <vt:lpstr>L’œuvre de Fibonacci </vt:lpstr>
      <vt:lpstr>Sommaire:</vt:lpstr>
      <vt:lpstr>I) Sa biographie </vt:lpstr>
      <vt:lpstr>II) La suite de Fibonacci</vt:lpstr>
      <vt:lpstr>L’exemple phare des lapins</vt:lpstr>
      <vt:lpstr>Présentation PowerPoint</vt:lpstr>
      <vt:lpstr>Présentation PowerPoint</vt:lpstr>
      <vt:lpstr>Présentation PowerPoint</vt:lpstr>
      <vt:lpstr>Autres curiosités de la suite</vt:lpstr>
      <vt:lpstr>Présentation PowerPoint</vt:lpstr>
      <vt:lpstr>Présentation PowerPoint</vt:lpstr>
      <vt:lpstr>Présentation PowerPoint</vt:lpstr>
      <vt:lpstr>Présentation PowerPoint</vt:lpstr>
      <vt:lpstr>La suite : en Python </vt:lpstr>
      <vt:lpstr>Présentation PowerPoint</vt:lpstr>
      <vt:lpstr>Présentation PowerPoint</vt:lpstr>
      <vt:lpstr>Qu’est ce que le nombre d’or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Propriétés esthétiques </vt:lpstr>
      <vt:lpstr>Gustave Fechner</vt:lpstr>
      <vt:lpstr>Présentation PowerPoint</vt:lpstr>
      <vt:lpstr>Lien avec la nature </vt:lpstr>
      <vt:lpstr>Les spirales </vt:lpstr>
      <vt:lpstr>Recommandations: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L’œuvre de Fibonacci </dc:title>
  <dc:creator>Lou REMOISSENET</dc:creator>
  <cp:lastModifiedBy>Georgia PEPIN</cp:lastModifiedBy>
  <cp:revision>1</cp:revision>
  <dcterms:created xsi:type="dcterms:W3CDTF">2023-11-08T15:45:48Z</dcterms:created>
  <dcterms:modified xsi:type="dcterms:W3CDTF">2023-11-20T16:00:04Z</dcterms:modified>
</cp:coreProperties>
</file>